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3" r:id="rId5"/>
    <p:sldId id="304" r:id="rId6"/>
    <p:sldId id="305" r:id="rId7"/>
    <p:sldId id="306" r:id="rId8"/>
    <p:sldId id="307" r:id="rId9"/>
    <p:sldId id="287" r:id="rId10"/>
    <p:sldId id="308" r:id="rId11"/>
    <p:sldId id="309" r:id="rId12"/>
    <p:sldId id="286" r:id="rId13"/>
    <p:sldId id="316" r:id="rId14"/>
    <p:sldId id="302" r:id="rId15"/>
    <p:sldId id="310" r:id="rId16"/>
    <p:sldId id="311" r:id="rId17"/>
    <p:sldId id="312" r:id="rId18"/>
    <p:sldId id="315" r:id="rId19"/>
    <p:sldId id="313" r:id="rId20"/>
    <p:sldId id="314" r:id="rId21"/>
    <p:sldId id="303" r:id="rId22"/>
    <p:sldId id="264" r:id="rId23"/>
  </p:sldIdLst>
  <p:sldSz cx="9144000" cy="6858000" type="screen4x3"/>
  <p:notesSz cx="6858000" cy="9144000"/>
  <p:embeddedFontLst>
    <p:embeddedFont>
      <p:font typeface="Sassoon Infant Rg" panose="02000503030000020003" charset="0"/>
      <p:regular r:id="rId24"/>
      <p:bold r:id="rId25"/>
    </p:embeddedFon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 SemiBold" charset="0"/>
      <p:bold r:id="rId30"/>
    </p:embeddedFont>
    <p:embeddedFont>
      <p:font typeface="Sassoon Infant Md" panose="02000603050000020003" charset="0"/>
      <p:regular r:id="rId31"/>
    </p:embeddedFont>
    <p:embeddedFont>
      <p:font typeface="Twinkl" panose="020B0604020202020204" charset="0"/>
      <p:regular r:id="rId32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6B75"/>
    <a:srgbClr val="B9D26C"/>
    <a:srgbClr val="8D8D8D"/>
    <a:srgbClr val="FFE864"/>
    <a:srgbClr val="90AD35"/>
    <a:srgbClr val="AFDEF8"/>
    <a:srgbClr val="6C38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26" y="-36"/>
      </p:cViewPr>
      <p:guideLst>
        <p:guide orient="horz" pos="2160"/>
        <p:guide orient="horz" pos="323"/>
        <p:guide orient="horz" pos="482"/>
        <p:guide orient="horz" pos="3997"/>
        <p:guide orient="horz" pos="3838"/>
        <p:guide pos="2880"/>
        <p:guide pos="317"/>
        <p:guide pos="476"/>
        <p:guide pos="5284"/>
        <p:guide pos="5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23FED9AD-522F-4288-942F-7614D4EB7D8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405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1498F386-DE85-4515-ABA0-01CB3C62F2B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9139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0AB7D753-8862-4558-8326-A43E6055A7D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xmlns="" id="{48CCA75E-595A-42DB-98A0-3171A0B0D6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6449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969FF3B8-A02A-4649-9A84-582267E5E1E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xmlns="" id="{C4D6D986-C563-4B66-88EA-29C11015EB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5506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4DCC0F84-6775-459E-B035-DD7B9F5ABC9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xmlns="" id="{ABD52158-844B-4331-B4B4-0E39E11AC5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9036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7AE5D5D6-6A12-4170-B480-9B9A3FAC4EE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xmlns="" id="{A8112FA4-A920-412A-BFF4-AC80C95F87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0380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77746128-D9C9-4F47-84E8-0411804C96A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xmlns="" id="{3760E034-4DB1-4AC9-8C6F-940612A352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6889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14976E60-9271-48B2-B029-47E0251D126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xmlns="" id="{AB5AA1E4-845A-4A06-8242-96C2CB4DCA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029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384AC816-8FD5-449F-A797-3D9D917780D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AB9D669-D904-44B1-8A6F-8EC1F7C0A8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3245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00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0678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B06BFBB6-65E6-4889-97F8-24C12EE7B5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6993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CDD9E385-1E90-47D4-AE59-FF14D39C90C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319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9C6F85B9-D7FB-41A9-88C2-19530A62BA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1CCF2E62-6E4F-48A0-81D8-3B4F0D46AD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45" r:id="rId10"/>
    <p:sldLayoutId id="2147483746" r:id="rId11"/>
    <p:sldLayoutId id="2147483756" r:id="rId12"/>
    <p:sldLayoutId id="2147483757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xmlns="" id="{E23447B3-95B6-4057-BB01-22AAE3AF0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6">
            <a:extLst>
              <a:ext uri="{FF2B5EF4-FFF2-40B4-BE49-F238E27FC236}">
                <a16:creationId xmlns:a16="http://schemas.microsoft.com/office/drawing/2014/main" xmlns="" id="{1B535C96-CC85-454C-A950-F02269478C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EB44C1B-BADD-408F-A5DE-07F3F427F1D7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6C38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A3D67214-9972-4A7A-8640-1D59F76C8B17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8" name="TextBox 10">
            <a:extLst>
              <a:ext uri="{FF2B5EF4-FFF2-40B4-BE49-F238E27FC236}">
                <a16:creationId xmlns:a16="http://schemas.microsoft.com/office/drawing/2014/main" xmlns="" id="{C0CDBAD2-1CF5-4488-B9BA-B4FADB2FA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6464300"/>
            <a:ext cx="70024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 </a:t>
            </a:r>
            <a:r>
              <a:rPr lang="en-GB" altLang="en-US" sz="8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Year 1 | Number and Place Value | Identify and Represent Numbers 0-50 | Lesson 2 of 3: Sports Day</a:t>
            </a:r>
          </a:p>
        </p:txBody>
      </p:sp>
      <p:sp>
        <p:nvSpPr>
          <p:cNvPr id="13319" name="Title 17">
            <a:extLst>
              <a:ext uri="{FF2B5EF4-FFF2-40B4-BE49-F238E27FC236}">
                <a16:creationId xmlns:a16="http://schemas.microsoft.com/office/drawing/2014/main" xmlns="" id="{90394D81-D74C-4E0D-8521-5D771E6DD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endParaRPr lang="en-GB" altLang="en-US" sz="5400" b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20" name="Text Placeholder 16">
            <a:extLst>
              <a:ext uri="{FF2B5EF4-FFF2-40B4-BE49-F238E27FC236}">
                <a16:creationId xmlns:a16="http://schemas.microsoft.com/office/drawing/2014/main" xmlns="" id="{82900AF5-BA42-475A-9561-12959AE40A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Number and Place Value</a:t>
            </a:r>
          </a:p>
        </p:txBody>
      </p:sp>
      <p:pic>
        <p:nvPicPr>
          <p:cNvPr id="13321" name="Picture 2">
            <a:extLst>
              <a:ext uri="{FF2B5EF4-FFF2-40B4-BE49-F238E27FC236}">
                <a16:creationId xmlns:a16="http://schemas.microsoft.com/office/drawing/2014/main" xmlns="" id="{4046EEC8-8B96-436F-AFC2-2035466C25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12D4C980-DDA5-40CA-91F6-1EA8D138AD97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0AAD7D9E-1969-40F6-B504-968FB97FDEE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xmlns="" id="{2CF3AC3C-15FA-4ABF-859B-8CBA8A950B05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4341" name="Title 1">
            <a:extLst>
              <a:ext uri="{FF2B5EF4-FFF2-40B4-BE49-F238E27FC236}">
                <a16:creationId xmlns:a16="http://schemas.microsoft.com/office/drawing/2014/main" xmlns="" id="{B6EFDB1E-388E-43A6-A041-CACE40F819CA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4342" name="Content Placeholder 15">
            <a:extLst>
              <a:ext uri="{FF2B5EF4-FFF2-40B4-BE49-F238E27FC236}">
                <a16:creationId xmlns:a16="http://schemas.microsoft.com/office/drawing/2014/main" xmlns="" id="{6D3FEE0B-F75D-4255-8DE2-8EAC165C1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recognise and show numbers up to 50 using pictures.</a:t>
            </a:r>
          </a:p>
        </p:txBody>
      </p:sp>
      <p:sp>
        <p:nvSpPr>
          <p:cNvPr id="14343" name="Content Placeholder 15">
            <a:extLst>
              <a:ext uri="{FF2B5EF4-FFF2-40B4-BE49-F238E27FC236}">
                <a16:creationId xmlns:a16="http://schemas.microsoft.com/office/drawing/2014/main" xmlns="" id="{92BFD0FD-8EDD-4423-8229-3E98DC783187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33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recognise written numbers up to 50.</a:t>
            </a:r>
          </a:p>
          <a:p>
            <a:pPr eaLnBrk="1" hangingPunct="1"/>
            <a:r>
              <a:rPr lang="en-GB" altLang="en-US"/>
              <a:t>I can recognise numbers up to 50 shown as pictures.</a:t>
            </a:r>
          </a:p>
          <a:p>
            <a:pPr eaLnBrk="1" hangingPunct="1"/>
            <a:r>
              <a:rPr lang="en-GB" altLang="en-US"/>
              <a:t>I can show numbers up to 50 using pictures.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B8A9E8B-9AB5-47D9-AC68-413A44E85FA3}"/>
              </a:ext>
            </a:extLst>
          </p:cNvPr>
          <p:cNvSpPr/>
          <p:nvPr/>
        </p:nvSpPr>
        <p:spPr>
          <a:xfrm>
            <a:off x="3433066" y="696913"/>
            <a:ext cx="22778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Work Out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FBC1806C-6A14-49A3-AAD9-AD65F18964F1}"/>
              </a:ext>
            </a:extLst>
          </p:cNvPr>
          <p:cNvSpPr/>
          <p:nvPr/>
        </p:nvSpPr>
        <p:spPr>
          <a:xfrm>
            <a:off x="755650" y="1408113"/>
            <a:ext cx="7632700" cy="758825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work out which number this is?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do you know?</a:t>
            </a:r>
          </a:p>
        </p:txBody>
      </p:sp>
      <p:pic>
        <p:nvPicPr>
          <p:cNvPr id="15364" name="Picture 12">
            <a:extLst>
              <a:ext uri="{FF2B5EF4-FFF2-40B4-BE49-F238E27FC236}">
                <a16:creationId xmlns:a16="http://schemas.microsoft.com/office/drawing/2014/main" xmlns="" id="{86427CAA-222B-4B03-B4EE-84C8EBFB4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ounded Rectangle 73">
            <a:extLst>
              <a:ext uri="{FF2B5EF4-FFF2-40B4-BE49-F238E27FC236}">
                <a16:creationId xmlns:a16="http://schemas.microsoft.com/office/drawing/2014/main" xmlns="" id="{4AD24944-EE23-401F-B1A4-3F19DB50C576}"/>
              </a:ext>
            </a:extLst>
          </p:cNvPr>
          <p:cNvSpPr/>
          <p:nvPr/>
        </p:nvSpPr>
        <p:spPr>
          <a:xfrm>
            <a:off x="755650" y="5041900"/>
            <a:ext cx="7632700" cy="4937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up from this number?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xmlns="" id="{EC188B94-4CEC-42E1-9E62-84F47B881B60}"/>
              </a:ext>
            </a:extLst>
          </p:cNvPr>
          <p:cNvSpPr/>
          <p:nvPr/>
        </p:nvSpPr>
        <p:spPr>
          <a:xfrm>
            <a:off x="755650" y="5597525"/>
            <a:ext cx="7632700" cy="495300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back from this number?</a:t>
            </a:r>
          </a:p>
        </p:txBody>
      </p:sp>
      <p:grpSp>
        <p:nvGrpSpPr>
          <p:cNvPr id="15367" name="Group 3">
            <a:extLst>
              <a:ext uri="{FF2B5EF4-FFF2-40B4-BE49-F238E27FC236}">
                <a16:creationId xmlns:a16="http://schemas.microsoft.com/office/drawing/2014/main" xmlns="" id="{085D9788-6574-47C5-A48A-65098E36B70D}"/>
              </a:ext>
            </a:extLst>
          </p:cNvPr>
          <p:cNvGrpSpPr>
            <a:grpSpLocks/>
          </p:cNvGrpSpPr>
          <p:nvPr/>
        </p:nvGrpSpPr>
        <p:grpSpPr bwMode="auto">
          <a:xfrm>
            <a:off x="3937000" y="2289175"/>
            <a:ext cx="241300" cy="2554288"/>
            <a:chOff x="2445994" y="2289373"/>
            <a:chExt cx="492977" cy="5226881"/>
          </a:xfrm>
        </p:grpSpPr>
        <p:pic>
          <p:nvPicPr>
            <p:cNvPr id="15383" name="Picture 2">
              <a:extLst>
                <a:ext uri="{FF2B5EF4-FFF2-40B4-BE49-F238E27FC236}">
                  <a16:creationId xmlns:a16="http://schemas.microsoft.com/office/drawing/2014/main" xmlns="" id="{648D92E8-8651-443C-AE37-3027E422A7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2289373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4" name="Picture 18">
              <a:extLst>
                <a:ext uri="{FF2B5EF4-FFF2-40B4-BE49-F238E27FC236}">
                  <a16:creationId xmlns:a16="http://schemas.microsoft.com/office/drawing/2014/main" xmlns="" id="{483F2EE4-83DC-4508-B932-F1D0BCCECD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2816339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5" name="Picture 19">
              <a:extLst>
                <a:ext uri="{FF2B5EF4-FFF2-40B4-BE49-F238E27FC236}">
                  <a16:creationId xmlns:a16="http://schemas.microsoft.com/office/drawing/2014/main" xmlns="" id="{B7471212-62FF-42B8-8420-66C5C9A2A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3343305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6" name="Picture 20">
              <a:extLst>
                <a:ext uri="{FF2B5EF4-FFF2-40B4-BE49-F238E27FC236}">
                  <a16:creationId xmlns:a16="http://schemas.microsoft.com/office/drawing/2014/main" xmlns="" id="{39C9AF90-E626-44D1-B6E2-4433B9B7EB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3870271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7" name="Picture 21">
              <a:extLst>
                <a:ext uri="{FF2B5EF4-FFF2-40B4-BE49-F238E27FC236}">
                  <a16:creationId xmlns:a16="http://schemas.microsoft.com/office/drawing/2014/main" xmlns="" id="{09F7C426-9FC7-4C24-9BFB-7700A3C4AD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4397237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8" name="Picture 22">
              <a:extLst>
                <a:ext uri="{FF2B5EF4-FFF2-40B4-BE49-F238E27FC236}">
                  <a16:creationId xmlns:a16="http://schemas.microsoft.com/office/drawing/2014/main" xmlns="" id="{7DA211D9-B707-4BA7-9CF2-4FCAAF180F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4924203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9" name="Picture 23">
              <a:extLst>
                <a:ext uri="{FF2B5EF4-FFF2-40B4-BE49-F238E27FC236}">
                  <a16:creationId xmlns:a16="http://schemas.microsoft.com/office/drawing/2014/main" xmlns="" id="{0B753D30-31F6-479E-A9DD-81DFC2205C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5451169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90" name="Picture 24">
              <a:extLst>
                <a:ext uri="{FF2B5EF4-FFF2-40B4-BE49-F238E27FC236}">
                  <a16:creationId xmlns:a16="http://schemas.microsoft.com/office/drawing/2014/main" xmlns="" id="{50412E77-127A-4F06-BB56-5760091E42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5978135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91" name="Picture 25">
              <a:extLst>
                <a:ext uri="{FF2B5EF4-FFF2-40B4-BE49-F238E27FC236}">
                  <a16:creationId xmlns:a16="http://schemas.microsoft.com/office/drawing/2014/main" xmlns="" id="{71D7E72B-2EB3-4C5E-ABB4-BD93836EC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6505101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92" name="Picture 26">
              <a:extLst>
                <a:ext uri="{FF2B5EF4-FFF2-40B4-BE49-F238E27FC236}">
                  <a16:creationId xmlns:a16="http://schemas.microsoft.com/office/drawing/2014/main" xmlns="" id="{C00FC2B4-74B3-42B3-9C33-DD312E7FA3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7032067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68" name="Group 28">
            <a:extLst>
              <a:ext uri="{FF2B5EF4-FFF2-40B4-BE49-F238E27FC236}">
                <a16:creationId xmlns:a16="http://schemas.microsoft.com/office/drawing/2014/main" xmlns="" id="{8A811445-EC01-41F0-B80E-3D5173250D4F}"/>
              </a:ext>
            </a:extLst>
          </p:cNvPr>
          <p:cNvGrpSpPr>
            <a:grpSpLocks/>
          </p:cNvGrpSpPr>
          <p:nvPr/>
        </p:nvGrpSpPr>
        <p:grpSpPr bwMode="auto">
          <a:xfrm>
            <a:off x="4344988" y="2282825"/>
            <a:ext cx="241300" cy="2554288"/>
            <a:chOff x="2445994" y="2289373"/>
            <a:chExt cx="492977" cy="5226881"/>
          </a:xfrm>
        </p:grpSpPr>
        <p:pic>
          <p:nvPicPr>
            <p:cNvPr id="15373" name="Picture 29">
              <a:extLst>
                <a:ext uri="{FF2B5EF4-FFF2-40B4-BE49-F238E27FC236}">
                  <a16:creationId xmlns:a16="http://schemas.microsoft.com/office/drawing/2014/main" xmlns="" id="{B5B08420-C70E-4CEF-B640-38FB27861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2289373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Picture 30">
              <a:extLst>
                <a:ext uri="{FF2B5EF4-FFF2-40B4-BE49-F238E27FC236}">
                  <a16:creationId xmlns:a16="http://schemas.microsoft.com/office/drawing/2014/main" xmlns="" id="{C972AA35-5AF1-435A-96A6-D9844A8B0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2816339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5" name="Picture 31">
              <a:extLst>
                <a:ext uri="{FF2B5EF4-FFF2-40B4-BE49-F238E27FC236}">
                  <a16:creationId xmlns:a16="http://schemas.microsoft.com/office/drawing/2014/main" xmlns="" id="{449A87C7-E118-45D2-A92D-2F80BF2EC0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3343305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6" name="Picture 32">
              <a:extLst>
                <a:ext uri="{FF2B5EF4-FFF2-40B4-BE49-F238E27FC236}">
                  <a16:creationId xmlns:a16="http://schemas.microsoft.com/office/drawing/2014/main" xmlns="" id="{83DF53EA-05D4-4594-9833-CF50BC625A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3870271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7" name="Picture 33">
              <a:extLst>
                <a:ext uri="{FF2B5EF4-FFF2-40B4-BE49-F238E27FC236}">
                  <a16:creationId xmlns:a16="http://schemas.microsoft.com/office/drawing/2014/main" xmlns="" id="{49CC49E3-6101-4516-9B7C-7EA58909B6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4397237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8" name="Picture 34">
              <a:extLst>
                <a:ext uri="{FF2B5EF4-FFF2-40B4-BE49-F238E27FC236}">
                  <a16:creationId xmlns:a16="http://schemas.microsoft.com/office/drawing/2014/main" xmlns="" id="{0167BE64-035B-4693-AA01-E85935CBD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4924203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9" name="Picture 35">
              <a:extLst>
                <a:ext uri="{FF2B5EF4-FFF2-40B4-BE49-F238E27FC236}">
                  <a16:creationId xmlns:a16="http://schemas.microsoft.com/office/drawing/2014/main" xmlns="" id="{5BBA0C02-7A68-4427-B4CF-92F1ADBCFE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5451169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0" name="Picture 36">
              <a:extLst>
                <a:ext uri="{FF2B5EF4-FFF2-40B4-BE49-F238E27FC236}">
                  <a16:creationId xmlns:a16="http://schemas.microsoft.com/office/drawing/2014/main" xmlns="" id="{EA77672E-54CE-4F6E-95CA-53460E46EF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5978135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1" name="Picture 37">
              <a:extLst>
                <a:ext uri="{FF2B5EF4-FFF2-40B4-BE49-F238E27FC236}">
                  <a16:creationId xmlns:a16="http://schemas.microsoft.com/office/drawing/2014/main" xmlns="" id="{F1FDEC19-B89B-4B57-9D1A-FF8D93683A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6505101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2" name="Picture 38">
              <a:extLst>
                <a:ext uri="{FF2B5EF4-FFF2-40B4-BE49-F238E27FC236}">
                  <a16:creationId xmlns:a16="http://schemas.microsoft.com/office/drawing/2014/main" xmlns="" id="{9ACC5A33-B372-4B8A-AAD0-1BD8C2756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7032067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69" name="Group 39">
            <a:extLst>
              <a:ext uri="{FF2B5EF4-FFF2-40B4-BE49-F238E27FC236}">
                <a16:creationId xmlns:a16="http://schemas.microsoft.com/office/drawing/2014/main" xmlns="" id="{FACD173A-5BBC-4E3E-8011-5AF8D1BE47D1}"/>
              </a:ext>
            </a:extLst>
          </p:cNvPr>
          <p:cNvGrpSpPr>
            <a:grpSpLocks/>
          </p:cNvGrpSpPr>
          <p:nvPr/>
        </p:nvGrpSpPr>
        <p:grpSpPr bwMode="auto">
          <a:xfrm>
            <a:off x="4752975" y="4337050"/>
            <a:ext cx="241300" cy="493713"/>
            <a:chOff x="2445994" y="6505101"/>
            <a:chExt cx="492977" cy="1011153"/>
          </a:xfrm>
        </p:grpSpPr>
        <p:pic>
          <p:nvPicPr>
            <p:cNvPr id="15371" name="Picture 48">
              <a:extLst>
                <a:ext uri="{FF2B5EF4-FFF2-40B4-BE49-F238E27FC236}">
                  <a16:creationId xmlns:a16="http://schemas.microsoft.com/office/drawing/2014/main" xmlns="" id="{91DB573F-AE89-4F83-AB92-52FB72D30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6505101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2" name="Picture 49">
              <a:extLst>
                <a:ext uri="{FF2B5EF4-FFF2-40B4-BE49-F238E27FC236}">
                  <a16:creationId xmlns:a16="http://schemas.microsoft.com/office/drawing/2014/main" xmlns="" id="{FB9BC450-153C-45EF-8756-A93DEA6ABB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94" y="7032067"/>
              <a:ext cx="492977" cy="48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82ADEDC5-7223-4456-9B5B-E5B9C96ED465}"/>
              </a:ext>
            </a:extLst>
          </p:cNvPr>
          <p:cNvSpPr/>
          <p:nvPr/>
        </p:nvSpPr>
        <p:spPr>
          <a:xfrm>
            <a:off x="5049838" y="2747963"/>
            <a:ext cx="731837" cy="83026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5400" dirty="0">
                <a:solidFill>
                  <a:srgbClr val="EF6B75"/>
                </a:solidFill>
              </a:rPr>
              <a:t>22</a:t>
            </a:r>
            <a:endParaRPr lang="en-GB" sz="5400" dirty="0">
              <a:solidFill>
                <a:srgbClr val="EF6B7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C07E24B-C6B5-47B7-B536-F4D5FA9EABF1}"/>
              </a:ext>
            </a:extLst>
          </p:cNvPr>
          <p:cNvSpPr/>
          <p:nvPr/>
        </p:nvSpPr>
        <p:spPr>
          <a:xfrm>
            <a:off x="3433066" y="696913"/>
            <a:ext cx="22778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Work Out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B8B00025-6240-40AD-A29B-32ECE1B24064}"/>
              </a:ext>
            </a:extLst>
          </p:cNvPr>
          <p:cNvSpPr/>
          <p:nvPr/>
        </p:nvSpPr>
        <p:spPr>
          <a:xfrm>
            <a:off x="755650" y="1408113"/>
            <a:ext cx="7632700" cy="758825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work out which number this is?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do you know?</a:t>
            </a:r>
          </a:p>
        </p:txBody>
      </p:sp>
      <p:pic>
        <p:nvPicPr>
          <p:cNvPr id="16388" name="Picture 12">
            <a:extLst>
              <a:ext uri="{FF2B5EF4-FFF2-40B4-BE49-F238E27FC236}">
                <a16:creationId xmlns:a16="http://schemas.microsoft.com/office/drawing/2014/main" xmlns="" id="{AAA691E9-1712-4766-B2C7-00904152D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ounded Rectangle 73">
            <a:extLst>
              <a:ext uri="{FF2B5EF4-FFF2-40B4-BE49-F238E27FC236}">
                <a16:creationId xmlns:a16="http://schemas.microsoft.com/office/drawing/2014/main" xmlns="" id="{CEBF5941-E0AB-489F-90D3-4FAD499EDCAB}"/>
              </a:ext>
            </a:extLst>
          </p:cNvPr>
          <p:cNvSpPr/>
          <p:nvPr/>
        </p:nvSpPr>
        <p:spPr>
          <a:xfrm>
            <a:off x="755650" y="5041900"/>
            <a:ext cx="7632700" cy="4937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up from this number?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xmlns="" id="{362C5D08-33F6-4021-8509-11200CED4071}"/>
              </a:ext>
            </a:extLst>
          </p:cNvPr>
          <p:cNvSpPr/>
          <p:nvPr/>
        </p:nvSpPr>
        <p:spPr>
          <a:xfrm>
            <a:off x="755650" y="5597525"/>
            <a:ext cx="7632700" cy="495300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back from this number?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BE20AA72-65C1-420B-8C3D-439F461DF783}"/>
              </a:ext>
            </a:extLst>
          </p:cNvPr>
          <p:cNvSpPr/>
          <p:nvPr/>
        </p:nvSpPr>
        <p:spPr>
          <a:xfrm>
            <a:off x="5334000" y="3736975"/>
            <a:ext cx="735013" cy="8302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5400" dirty="0">
                <a:solidFill>
                  <a:srgbClr val="EF6B75"/>
                </a:solidFill>
              </a:rPr>
              <a:t>25</a:t>
            </a:r>
            <a:endParaRPr lang="en-GB" sz="5400" dirty="0">
              <a:solidFill>
                <a:srgbClr val="EF6B75"/>
              </a:solidFill>
            </a:endParaRPr>
          </a:p>
        </p:txBody>
      </p:sp>
      <p:grpSp>
        <p:nvGrpSpPr>
          <p:cNvPr id="16392" name="Group 5">
            <a:extLst>
              <a:ext uri="{FF2B5EF4-FFF2-40B4-BE49-F238E27FC236}">
                <a16:creationId xmlns:a16="http://schemas.microsoft.com/office/drawing/2014/main" xmlns="" id="{4004D029-E90C-4B0E-9273-941BAEF45C81}"/>
              </a:ext>
            </a:extLst>
          </p:cNvPr>
          <p:cNvGrpSpPr>
            <a:grpSpLocks/>
          </p:cNvGrpSpPr>
          <p:nvPr/>
        </p:nvGrpSpPr>
        <p:grpSpPr bwMode="auto">
          <a:xfrm>
            <a:off x="1631950" y="2400300"/>
            <a:ext cx="5880100" cy="558800"/>
            <a:chOff x="1634476" y="2262557"/>
            <a:chExt cx="8031876" cy="765175"/>
          </a:xfrm>
        </p:grpSpPr>
        <p:pic>
          <p:nvPicPr>
            <p:cNvPr id="16410" name="Picture 4">
              <a:extLst>
                <a:ext uri="{FF2B5EF4-FFF2-40B4-BE49-F238E27FC236}">
                  <a16:creationId xmlns:a16="http://schemas.microsoft.com/office/drawing/2014/main" xmlns="" id="{4887DB88-496A-4FC2-8C45-9ECB3C500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4476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1" name="Picture 40">
              <a:extLst>
                <a:ext uri="{FF2B5EF4-FFF2-40B4-BE49-F238E27FC236}">
                  <a16:creationId xmlns:a16="http://schemas.microsoft.com/office/drawing/2014/main" xmlns="" id="{C666903E-0599-41CB-B0DE-C0A98D8610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03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2" name="Picture 41">
              <a:extLst>
                <a:ext uri="{FF2B5EF4-FFF2-40B4-BE49-F238E27FC236}">
                  <a16:creationId xmlns:a16="http://schemas.microsoft.com/office/drawing/2014/main" xmlns="" id="{C88C93B7-DF16-4F70-933B-E562837683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7330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3" name="Picture 42">
              <a:extLst>
                <a:ext uri="{FF2B5EF4-FFF2-40B4-BE49-F238E27FC236}">
                  <a16:creationId xmlns:a16="http://schemas.microsoft.com/office/drawing/2014/main" xmlns="" id="{1EF260E8-1176-4B39-AFF9-395E3EB37A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757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4" name="Picture 43">
              <a:extLst>
                <a:ext uri="{FF2B5EF4-FFF2-40B4-BE49-F238E27FC236}">
                  <a16:creationId xmlns:a16="http://schemas.microsoft.com/office/drawing/2014/main" xmlns="" id="{23B05337-D6FC-4A00-87B8-98E749A752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0184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5" name="Picture 44">
              <a:extLst>
                <a:ext uri="{FF2B5EF4-FFF2-40B4-BE49-F238E27FC236}">
                  <a16:creationId xmlns:a16="http://schemas.microsoft.com/office/drawing/2014/main" xmlns="" id="{8BB59856-9E93-41C3-B071-1A498E3F22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1611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6" name="Picture 45">
              <a:extLst>
                <a:ext uri="{FF2B5EF4-FFF2-40B4-BE49-F238E27FC236}">
                  <a16:creationId xmlns:a16="http://schemas.microsoft.com/office/drawing/2014/main" xmlns="" id="{FA412C87-9683-405F-B6F5-F24ECE5DB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3038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7" name="Picture 46">
              <a:extLst>
                <a:ext uri="{FF2B5EF4-FFF2-40B4-BE49-F238E27FC236}">
                  <a16:creationId xmlns:a16="http://schemas.microsoft.com/office/drawing/2014/main" xmlns="" id="{BA918256-50EE-483C-B3AF-EF0A28207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4465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8" name="Picture 47">
              <a:extLst>
                <a:ext uri="{FF2B5EF4-FFF2-40B4-BE49-F238E27FC236}">
                  <a16:creationId xmlns:a16="http://schemas.microsoft.com/office/drawing/2014/main" xmlns="" id="{35F879FF-C88B-4564-A94B-3798A988D5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5892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9" name="Picture 51">
              <a:extLst>
                <a:ext uri="{FF2B5EF4-FFF2-40B4-BE49-F238E27FC236}">
                  <a16:creationId xmlns:a16="http://schemas.microsoft.com/office/drawing/2014/main" xmlns="" id="{73ED4E87-2B8A-4B0F-86DB-4832A1C0F9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7319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93" name="Group 52">
            <a:extLst>
              <a:ext uri="{FF2B5EF4-FFF2-40B4-BE49-F238E27FC236}">
                <a16:creationId xmlns:a16="http://schemas.microsoft.com/office/drawing/2014/main" xmlns="" id="{EE6126B3-316D-4ADC-8781-2E297C93D0C5}"/>
              </a:ext>
            </a:extLst>
          </p:cNvPr>
          <p:cNvGrpSpPr>
            <a:grpSpLocks/>
          </p:cNvGrpSpPr>
          <p:nvPr/>
        </p:nvGrpSpPr>
        <p:grpSpPr bwMode="auto">
          <a:xfrm>
            <a:off x="1601788" y="3114675"/>
            <a:ext cx="5880100" cy="560388"/>
            <a:chOff x="1634476" y="2262557"/>
            <a:chExt cx="8031876" cy="765175"/>
          </a:xfrm>
        </p:grpSpPr>
        <p:pic>
          <p:nvPicPr>
            <p:cNvPr id="16400" name="Picture 53">
              <a:extLst>
                <a:ext uri="{FF2B5EF4-FFF2-40B4-BE49-F238E27FC236}">
                  <a16:creationId xmlns:a16="http://schemas.microsoft.com/office/drawing/2014/main" xmlns="" id="{A165E191-9413-49CF-8075-F967D1336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4476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54">
              <a:extLst>
                <a:ext uri="{FF2B5EF4-FFF2-40B4-BE49-F238E27FC236}">
                  <a16:creationId xmlns:a16="http://schemas.microsoft.com/office/drawing/2014/main" xmlns="" id="{ABEF5947-583E-4CD5-B5E4-3D01F0F163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03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2" name="Picture 55">
              <a:extLst>
                <a:ext uri="{FF2B5EF4-FFF2-40B4-BE49-F238E27FC236}">
                  <a16:creationId xmlns:a16="http://schemas.microsoft.com/office/drawing/2014/main" xmlns="" id="{C622C777-FE8C-438A-8BF5-F6928AFD6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7330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56">
              <a:extLst>
                <a:ext uri="{FF2B5EF4-FFF2-40B4-BE49-F238E27FC236}">
                  <a16:creationId xmlns:a16="http://schemas.microsoft.com/office/drawing/2014/main" xmlns="" id="{F43BA0B6-4CA5-43E7-BF30-85DF984AD2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757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57">
              <a:extLst>
                <a:ext uri="{FF2B5EF4-FFF2-40B4-BE49-F238E27FC236}">
                  <a16:creationId xmlns:a16="http://schemas.microsoft.com/office/drawing/2014/main" xmlns="" id="{99852739-EA09-4D0D-AEE7-90AD3E435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0184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58">
              <a:extLst>
                <a:ext uri="{FF2B5EF4-FFF2-40B4-BE49-F238E27FC236}">
                  <a16:creationId xmlns:a16="http://schemas.microsoft.com/office/drawing/2014/main" xmlns="" id="{F8B2E80D-4B7B-4FC1-BDD2-B8B6459E4C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1611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6" name="Picture 59">
              <a:extLst>
                <a:ext uri="{FF2B5EF4-FFF2-40B4-BE49-F238E27FC236}">
                  <a16:creationId xmlns:a16="http://schemas.microsoft.com/office/drawing/2014/main" xmlns="" id="{D42F19E9-028C-4C7F-BAF5-73E254154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3038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7" name="Picture 60">
              <a:extLst>
                <a:ext uri="{FF2B5EF4-FFF2-40B4-BE49-F238E27FC236}">
                  <a16:creationId xmlns:a16="http://schemas.microsoft.com/office/drawing/2014/main" xmlns="" id="{BCFC9818-486B-4FE3-9A39-22856F1C51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4465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8" name="Picture 61">
              <a:extLst>
                <a:ext uri="{FF2B5EF4-FFF2-40B4-BE49-F238E27FC236}">
                  <a16:creationId xmlns:a16="http://schemas.microsoft.com/office/drawing/2014/main" xmlns="" id="{55A428BC-6173-4D71-9222-93CED5D7E1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5892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9" name="Picture 62">
              <a:extLst>
                <a:ext uri="{FF2B5EF4-FFF2-40B4-BE49-F238E27FC236}">
                  <a16:creationId xmlns:a16="http://schemas.microsoft.com/office/drawing/2014/main" xmlns="" id="{1ACAD0CA-EE59-4181-8821-C8C8B1FEE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7319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94" name="Group 64">
            <a:extLst>
              <a:ext uri="{FF2B5EF4-FFF2-40B4-BE49-F238E27FC236}">
                <a16:creationId xmlns:a16="http://schemas.microsoft.com/office/drawing/2014/main" xmlns="" id="{1C615759-F85F-402D-8D03-695039BBA5CB}"/>
              </a:ext>
            </a:extLst>
          </p:cNvPr>
          <p:cNvGrpSpPr>
            <a:grpSpLocks/>
          </p:cNvGrpSpPr>
          <p:nvPr/>
        </p:nvGrpSpPr>
        <p:grpSpPr bwMode="auto">
          <a:xfrm>
            <a:off x="1573213" y="3829050"/>
            <a:ext cx="2908300" cy="560388"/>
            <a:chOff x="1634476" y="2262557"/>
            <a:chExt cx="3974741" cy="765175"/>
          </a:xfrm>
        </p:grpSpPr>
        <p:pic>
          <p:nvPicPr>
            <p:cNvPr id="16395" name="Picture 65">
              <a:extLst>
                <a:ext uri="{FF2B5EF4-FFF2-40B4-BE49-F238E27FC236}">
                  <a16:creationId xmlns:a16="http://schemas.microsoft.com/office/drawing/2014/main" xmlns="" id="{835BB9AD-968C-4577-956B-4F8BA3F641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4476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6" name="Picture 66">
              <a:extLst>
                <a:ext uri="{FF2B5EF4-FFF2-40B4-BE49-F238E27FC236}">
                  <a16:creationId xmlns:a16="http://schemas.microsoft.com/office/drawing/2014/main" xmlns="" id="{59169BDC-A431-4E8B-AEFC-FD09BBED1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03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7" name="Picture 67">
              <a:extLst>
                <a:ext uri="{FF2B5EF4-FFF2-40B4-BE49-F238E27FC236}">
                  <a16:creationId xmlns:a16="http://schemas.microsoft.com/office/drawing/2014/main" xmlns="" id="{928F664F-68C5-40EE-9CF4-5BD322B2EA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7330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8" name="Picture 68">
              <a:extLst>
                <a:ext uri="{FF2B5EF4-FFF2-40B4-BE49-F238E27FC236}">
                  <a16:creationId xmlns:a16="http://schemas.microsoft.com/office/drawing/2014/main" xmlns="" id="{EDE1323A-91CA-499B-ACEB-5D85BB2B66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757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9" name="Picture 69">
              <a:extLst>
                <a:ext uri="{FF2B5EF4-FFF2-40B4-BE49-F238E27FC236}">
                  <a16:creationId xmlns:a16="http://schemas.microsoft.com/office/drawing/2014/main" xmlns="" id="{322D0408-0CD7-4577-AD26-6514C8A62B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0184" y="2262557"/>
              <a:ext cx="729033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8630E5D-4333-4163-8BE2-0E921D30E4F4}"/>
              </a:ext>
            </a:extLst>
          </p:cNvPr>
          <p:cNvSpPr/>
          <p:nvPr/>
        </p:nvSpPr>
        <p:spPr>
          <a:xfrm>
            <a:off x="3433066" y="696913"/>
            <a:ext cx="22778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Work Out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A0FD7B84-D315-41E0-912E-FEFD36F9DFDE}"/>
              </a:ext>
            </a:extLst>
          </p:cNvPr>
          <p:cNvSpPr/>
          <p:nvPr/>
        </p:nvSpPr>
        <p:spPr>
          <a:xfrm>
            <a:off x="755650" y="1408113"/>
            <a:ext cx="7632700" cy="758825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work out which number this is?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do you know?</a:t>
            </a:r>
          </a:p>
        </p:txBody>
      </p:sp>
      <p:pic>
        <p:nvPicPr>
          <p:cNvPr id="17412" name="Picture 12">
            <a:extLst>
              <a:ext uri="{FF2B5EF4-FFF2-40B4-BE49-F238E27FC236}">
                <a16:creationId xmlns:a16="http://schemas.microsoft.com/office/drawing/2014/main" xmlns="" id="{33731C96-FC7C-4BE4-9881-96D919457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ounded Rectangle 73">
            <a:extLst>
              <a:ext uri="{FF2B5EF4-FFF2-40B4-BE49-F238E27FC236}">
                <a16:creationId xmlns:a16="http://schemas.microsoft.com/office/drawing/2014/main" xmlns="" id="{E23D9E80-A337-44E6-AD47-F53B6B2AF7F7}"/>
              </a:ext>
            </a:extLst>
          </p:cNvPr>
          <p:cNvSpPr/>
          <p:nvPr/>
        </p:nvSpPr>
        <p:spPr>
          <a:xfrm>
            <a:off x="755650" y="5041900"/>
            <a:ext cx="7632700" cy="4937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up from this number?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xmlns="" id="{0D039CBF-1CDD-4D5A-BAD6-9C24AC64A6A0}"/>
              </a:ext>
            </a:extLst>
          </p:cNvPr>
          <p:cNvSpPr/>
          <p:nvPr/>
        </p:nvSpPr>
        <p:spPr>
          <a:xfrm>
            <a:off x="755650" y="5597525"/>
            <a:ext cx="7632700" cy="495300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back from this number?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34CC187E-3DE4-4576-B9BC-21C5A6A9DBB5}"/>
              </a:ext>
            </a:extLst>
          </p:cNvPr>
          <p:cNvSpPr/>
          <p:nvPr/>
        </p:nvSpPr>
        <p:spPr>
          <a:xfrm>
            <a:off x="6562725" y="3763963"/>
            <a:ext cx="733425" cy="8318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5400" dirty="0">
                <a:solidFill>
                  <a:srgbClr val="EF6B75"/>
                </a:solidFill>
              </a:rPr>
              <a:t>36</a:t>
            </a:r>
            <a:endParaRPr lang="en-GB" sz="5400" dirty="0">
              <a:solidFill>
                <a:srgbClr val="EF6B75"/>
              </a:solidFill>
            </a:endParaRPr>
          </a:p>
        </p:txBody>
      </p:sp>
      <p:grpSp>
        <p:nvGrpSpPr>
          <p:cNvPr id="17416" name="Group 3">
            <a:extLst>
              <a:ext uri="{FF2B5EF4-FFF2-40B4-BE49-F238E27FC236}">
                <a16:creationId xmlns:a16="http://schemas.microsoft.com/office/drawing/2014/main" xmlns="" id="{EC3E0688-3F0D-4450-A1D8-6640CB844015}"/>
              </a:ext>
            </a:extLst>
          </p:cNvPr>
          <p:cNvGrpSpPr>
            <a:grpSpLocks/>
          </p:cNvGrpSpPr>
          <p:nvPr/>
        </p:nvGrpSpPr>
        <p:grpSpPr bwMode="auto">
          <a:xfrm>
            <a:off x="3589338" y="2295525"/>
            <a:ext cx="298450" cy="2622550"/>
            <a:chOff x="2986542" y="2262557"/>
            <a:chExt cx="470575" cy="4120564"/>
          </a:xfrm>
        </p:grpSpPr>
        <p:pic>
          <p:nvPicPr>
            <p:cNvPr id="17446" name="Picture 2">
              <a:extLst>
                <a:ext uri="{FF2B5EF4-FFF2-40B4-BE49-F238E27FC236}">
                  <a16:creationId xmlns:a16="http://schemas.microsoft.com/office/drawing/2014/main" xmlns="" id="{7AFF1275-90EA-4A38-AA5C-4C4400EFD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2262557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7" name="Picture 39">
              <a:extLst>
                <a:ext uri="{FF2B5EF4-FFF2-40B4-BE49-F238E27FC236}">
                  <a16:creationId xmlns:a16="http://schemas.microsoft.com/office/drawing/2014/main" xmlns="" id="{FF021A5B-6CCC-40EF-9DF3-504FB5135B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2680798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8" name="Picture 48">
              <a:extLst>
                <a:ext uri="{FF2B5EF4-FFF2-40B4-BE49-F238E27FC236}">
                  <a16:creationId xmlns:a16="http://schemas.microsoft.com/office/drawing/2014/main" xmlns="" id="{A8D8E089-250C-4F8D-9F55-7E9A5DD94C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099039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9" name="Picture 49">
              <a:extLst>
                <a:ext uri="{FF2B5EF4-FFF2-40B4-BE49-F238E27FC236}">
                  <a16:creationId xmlns:a16="http://schemas.microsoft.com/office/drawing/2014/main" xmlns="" id="{44FCD9CF-1BEC-4420-8BAE-C607BF1C35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517280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0" name="Picture 70">
              <a:extLst>
                <a:ext uri="{FF2B5EF4-FFF2-40B4-BE49-F238E27FC236}">
                  <a16:creationId xmlns:a16="http://schemas.microsoft.com/office/drawing/2014/main" xmlns="" id="{F35820D4-C3D0-4C35-8FF4-EAC3792FFB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935521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1" name="Picture 71">
              <a:extLst>
                <a:ext uri="{FF2B5EF4-FFF2-40B4-BE49-F238E27FC236}">
                  <a16:creationId xmlns:a16="http://schemas.microsoft.com/office/drawing/2014/main" xmlns="" id="{4066851E-8159-4F52-BC5C-CB8FDD00A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353762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2" name="Picture 72">
              <a:extLst>
                <a:ext uri="{FF2B5EF4-FFF2-40B4-BE49-F238E27FC236}">
                  <a16:creationId xmlns:a16="http://schemas.microsoft.com/office/drawing/2014/main" xmlns="" id="{15EB177B-51E3-48FA-A18C-A73833DB1F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772003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3" name="Picture 75">
              <a:extLst>
                <a:ext uri="{FF2B5EF4-FFF2-40B4-BE49-F238E27FC236}">
                  <a16:creationId xmlns:a16="http://schemas.microsoft.com/office/drawing/2014/main" xmlns="" id="{F0A801B1-F9AF-4345-806A-C383593C6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190244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4" name="Picture 76">
              <a:extLst>
                <a:ext uri="{FF2B5EF4-FFF2-40B4-BE49-F238E27FC236}">
                  <a16:creationId xmlns:a16="http://schemas.microsoft.com/office/drawing/2014/main" xmlns="" id="{A5A62752-A2BA-41B1-8042-FF9DC65C29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608485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5" name="Picture 77">
              <a:extLst>
                <a:ext uri="{FF2B5EF4-FFF2-40B4-BE49-F238E27FC236}">
                  <a16:creationId xmlns:a16="http://schemas.microsoft.com/office/drawing/2014/main" xmlns="" id="{B9EB1771-BCA6-466A-BCB3-BF3FC82FF7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6026726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17" name="Group 78">
            <a:extLst>
              <a:ext uri="{FF2B5EF4-FFF2-40B4-BE49-F238E27FC236}">
                <a16:creationId xmlns:a16="http://schemas.microsoft.com/office/drawing/2014/main" xmlns="" id="{BC17FC9D-2068-4469-9E54-E39664D88FC5}"/>
              </a:ext>
            </a:extLst>
          </p:cNvPr>
          <p:cNvGrpSpPr>
            <a:grpSpLocks/>
          </p:cNvGrpSpPr>
          <p:nvPr/>
        </p:nvGrpSpPr>
        <p:grpSpPr bwMode="auto">
          <a:xfrm>
            <a:off x="4137025" y="2295525"/>
            <a:ext cx="298450" cy="2622550"/>
            <a:chOff x="2986542" y="2262557"/>
            <a:chExt cx="470575" cy="4120564"/>
          </a:xfrm>
        </p:grpSpPr>
        <p:pic>
          <p:nvPicPr>
            <p:cNvPr id="17436" name="Picture 79">
              <a:extLst>
                <a:ext uri="{FF2B5EF4-FFF2-40B4-BE49-F238E27FC236}">
                  <a16:creationId xmlns:a16="http://schemas.microsoft.com/office/drawing/2014/main" xmlns="" id="{30A1B720-70CE-44A3-BA9D-620D48FF3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2262557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7" name="Picture 80">
              <a:extLst>
                <a:ext uri="{FF2B5EF4-FFF2-40B4-BE49-F238E27FC236}">
                  <a16:creationId xmlns:a16="http://schemas.microsoft.com/office/drawing/2014/main" xmlns="" id="{1C41A631-AD9A-4E02-9D3F-C7A2BC42AB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2680798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8" name="Picture 81">
              <a:extLst>
                <a:ext uri="{FF2B5EF4-FFF2-40B4-BE49-F238E27FC236}">
                  <a16:creationId xmlns:a16="http://schemas.microsoft.com/office/drawing/2014/main" xmlns="" id="{7831B70E-7ABB-4B8A-BAA9-FB3DA19689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099039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9" name="Picture 82">
              <a:extLst>
                <a:ext uri="{FF2B5EF4-FFF2-40B4-BE49-F238E27FC236}">
                  <a16:creationId xmlns:a16="http://schemas.microsoft.com/office/drawing/2014/main" xmlns="" id="{FBA40CBB-1B1E-4D2C-93CF-D9C28094EC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517280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0" name="Picture 83">
              <a:extLst>
                <a:ext uri="{FF2B5EF4-FFF2-40B4-BE49-F238E27FC236}">
                  <a16:creationId xmlns:a16="http://schemas.microsoft.com/office/drawing/2014/main" xmlns="" id="{BFF00D63-47D0-4A74-8B5D-1CDB8F38D1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935521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1" name="Picture 84">
              <a:extLst>
                <a:ext uri="{FF2B5EF4-FFF2-40B4-BE49-F238E27FC236}">
                  <a16:creationId xmlns:a16="http://schemas.microsoft.com/office/drawing/2014/main" xmlns="" id="{A2628CF2-D6E5-49D0-990C-CB3836D559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353762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2" name="Picture 85">
              <a:extLst>
                <a:ext uri="{FF2B5EF4-FFF2-40B4-BE49-F238E27FC236}">
                  <a16:creationId xmlns:a16="http://schemas.microsoft.com/office/drawing/2014/main" xmlns="" id="{685E9CC8-98D9-4C12-ABD8-0589E46CBE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772003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3" name="Picture 86">
              <a:extLst>
                <a:ext uri="{FF2B5EF4-FFF2-40B4-BE49-F238E27FC236}">
                  <a16:creationId xmlns:a16="http://schemas.microsoft.com/office/drawing/2014/main" xmlns="" id="{D82ED9EC-125E-464B-83CC-C012934169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190244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4" name="Picture 87">
              <a:extLst>
                <a:ext uri="{FF2B5EF4-FFF2-40B4-BE49-F238E27FC236}">
                  <a16:creationId xmlns:a16="http://schemas.microsoft.com/office/drawing/2014/main" xmlns="" id="{52A1CA59-DBA2-4DC1-B528-ED1861235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608485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5" name="Picture 88">
              <a:extLst>
                <a:ext uri="{FF2B5EF4-FFF2-40B4-BE49-F238E27FC236}">
                  <a16:creationId xmlns:a16="http://schemas.microsoft.com/office/drawing/2014/main" xmlns="" id="{1F9071B0-F85B-4A74-B20C-6792EA0C31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6026726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18" name="Group 89">
            <a:extLst>
              <a:ext uri="{FF2B5EF4-FFF2-40B4-BE49-F238E27FC236}">
                <a16:creationId xmlns:a16="http://schemas.microsoft.com/office/drawing/2014/main" xmlns="" id="{6CB26E9D-CD23-4023-A842-54B3DDBFE34C}"/>
              </a:ext>
            </a:extLst>
          </p:cNvPr>
          <p:cNvGrpSpPr>
            <a:grpSpLocks/>
          </p:cNvGrpSpPr>
          <p:nvPr/>
        </p:nvGrpSpPr>
        <p:grpSpPr bwMode="auto">
          <a:xfrm>
            <a:off x="4684713" y="2295525"/>
            <a:ext cx="300037" cy="2622550"/>
            <a:chOff x="2986542" y="2262557"/>
            <a:chExt cx="470575" cy="4120564"/>
          </a:xfrm>
        </p:grpSpPr>
        <p:pic>
          <p:nvPicPr>
            <p:cNvPr id="17426" name="Picture 90">
              <a:extLst>
                <a:ext uri="{FF2B5EF4-FFF2-40B4-BE49-F238E27FC236}">
                  <a16:creationId xmlns:a16="http://schemas.microsoft.com/office/drawing/2014/main" xmlns="" id="{EBEA16AB-0742-4951-B59A-3D33744E52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2262557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7" name="Picture 91">
              <a:extLst>
                <a:ext uri="{FF2B5EF4-FFF2-40B4-BE49-F238E27FC236}">
                  <a16:creationId xmlns:a16="http://schemas.microsoft.com/office/drawing/2014/main" xmlns="" id="{377D3AD4-E2CD-452C-93DB-5716069DB9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2680798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8" name="Picture 92">
              <a:extLst>
                <a:ext uri="{FF2B5EF4-FFF2-40B4-BE49-F238E27FC236}">
                  <a16:creationId xmlns:a16="http://schemas.microsoft.com/office/drawing/2014/main" xmlns="" id="{B690D05C-C8F4-4F74-9FF1-73D90D725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099039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9" name="Picture 93">
              <a:extLst>
                <a:ext uri="{FF2B5EF4-FFF2-40B4-BE49-F238E27FC236}">
                  <a16:creationId xmlns:a16="http://schemas.microsoft.com/office/drawing/2014/main" xmlns="" id="{9C142365-62CF-4F43-AE97-466C1EDA5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517280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0" name="Picture 94">
              <a:extLst>
                <a:ext uri="{FF2B5EF4-FFF2-40B4-BE49-F238E27FC236}">
                  <a16:creationId xmlns:a16="http://schemas.microsoft.com/office/drawing/2014/main" xmlns="" id="{8F496CFE-9329-43BE-B84B-B6F055B197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935521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1" name="Picture 95">
              <a:extLst>
                <a:ext uri="{FF2B5EF4-FFF2-40B4-BE49-F238E27FC236}">
                  <a16:creationId xmlns:a16="http://schemas.microsoft.com/office/drawing/2014/main" xmlns="" id="{0B8BF48E-CD45-4D5E-93AA-F59F10D13E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353762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2" name="Picture 96">
              <a:extLst>
                <a:ext uri="{FF2B5EF4-FFF2-40B4-BE49-F238E27FC236}">
                  <a16:creationId xmlns:a16="http://schemas.microsoft.com/office/drawing/2014/main" xmlns="" id="{8E67EDE4-920F-4383-9C04-A2EA64E51F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772003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3" name="Picture 97">
              <a:extLst>
                <a:ext uri="{FF2B5EF4-FFF2-40B4-BE49-F238E27FC236}">
                  <a16:creationId xmlns:a16="http://schemas.microsoft.com/office/drawing/2014/main" xmlns="" id="{530BACDB-1E24-4811-84B3-E57E73E766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190244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4" name="Picture 98">
              <a:extLst>
                <a:ext uri="{FF2B5EF4-FFF2-40B4-BE49-F238E27FC236}">
                  <a16:creationId xmlns:a16="http://schemas.microsoft.com/office/drawing/2014/main" xmlns="" id="{B771D80E-B457-4D5C-BC7F-112E37FF0B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608485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5" name="Picture 99">
              <a:extLst>
                <a:ext uri="{FF2B5EF4-FFF2-40B4-BE49-F238E27FC236}">
                  <a16:creationId xmlns:a16="http://schemas.microsoft.com/office/drawing/2014/main" xmlns="" id="{8DEFCFD4-6050-4A6C-B0F5-DA539332A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6026726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19" name="Group 100">
            <a:extLst>
              <a:ext uri="{FF2B5EF4-FFF2-40B4-BE49-F238E27FC236}">
                <a16:creationId xmlns:a16="http://schemas.microsoft.com/office/drawing/2014/main" xmlns="" id="{BBA92CBE-919C-4365-A625-C910E8AAC203}"/>
              </a:ext>
            </a:extLst>
          </p:cNvPr>
          <p:cNvGrpSpPr>
            <a:grpSpLocks/>
          </p:cNvGrpSpPr>
          <p:nvPr/>
        </p:nvGrpSpPr>
        <p:grpSpPr bwMode="auto">
          <a:xfrm>
            <a:off x="5232400" y="3360738"/>
            <a:ext cx="300038" cy="1557337"/>
            <a:chOff x="2986542" y="3935521"/>
            <a:chExt cx="470575" cy="2447600"/>
          </a:xfrm>
        </p:grpSpPr>
        <p:pic>
          <p:nvPicPr>
            <p:cNvPr id="17420" name="Picture 105">
              <a:extLst>
                <a:ext uri="{FF2B5EF4-FFF2-40B4-BE49-F238E27FC236}">
                  <a16:creationId xmlns:a16="http://schemas.microsoft.com/office/drawing/2014/main" xmlns="" id="{BF9A9912-584F-490B-998E-1ABE78146E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3935521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1" name="Picture 106">
              <a:extLst>
                <a:ext uri="{FF2B5EF4-FFF2-40B4-BE49-F238E27FC236}">
                  <a16:creationId xmlns:a16="http://schemas.microsoft.com/office/drawing/2014/main" xmlns="" id="{43A2BF3A-63F1-41D3-B02C-3B3116A8D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353762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2" name="Picture 107">
              <a:extLst>
                <a:ext uri="{FF2B5EF4-FFF2-40B4-BE49-F238E27FC236}">
                  <a16:creationId xmlns:a16="http://schemas.microsoft.com/office/drawing/2014/main" xmlns="" id="{7F499A8D-F7F3-4227-83F8-CF643549C3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4772003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3" name="Picture 108">
              <a:extLst>
                <a:ext uri="{FF2B5EF4-FFF2-40B4-BE49-F238E27FC236}">
                  <a16:creationId xmlns:a16="http://schemas.microsoft.com/office/drawing/2014/main" xmlns="" id="{8FB9E6DB-B981-4527-81F1-A2ED3E649E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190244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4" name="Picture 109">
              <a:extLst>
                <a:ext uri="{FF2B5EF4-FFF2-40B4-BE49-F238E27FC236}">
                  <a16:creationId xmlns:a16="http://schemas.microsoft.com/office/drawing/2014/main" xmlns="" id="{D1C1C8BF-AAC7-4225-ACEF-527409C72A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5608485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5" name="Picture 110">
              <a:extLst>
                <a:ext uri="{FF2B5EF4-FFF2-40B4-BE49-F238E27FC236}">
                  <a16:creationId xmlns:a16="http://schemas.microsoft.com/office/drawing/2014/main" xmlns="" id="{81DB82D5-CE94-46CF-9B24-00268E136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86542" y="6026726"/>
              <a:ext cx="470575" cy="356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7DD9F91-C270-44B9-B24F-03214F4CD8A5}"/>
              </a:ext>
            </a:extLst>
          </p:cNvPr>
          <p:cNvSpPr/>
          <p:nvPr/>
        </p:nvSpPr>
        <p:spPr>
          <a:xfrm>
            <a:off x="3433066" y="696913"/>
            <a:ext cx="22778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Work Out</a:t>
            </a:r>
            <a:endParaRPr lang="en-GB" sz="4000" b="1" dirty="0"/>
          </a:p>
        </p:txBody>
      </p:sp>
      <p:pic>
        <p:nvPicPr>
          <p:cNvPr id="18435" name="Picture 12">
            <a:extLst>
              <a:ext uri="{FF2B5EF4-FFF2-40B4-BE49-F238E27FC236}">
                <a16:creationId xmlns:a16="http://schemas.microsoft.com/office/drawing/2014/main" xmlns="" id="{E84F6CAE-DE3D-4474-814E-614AE9083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ounded Rectangle 73">
            <a:extLst>
              <a:ext uri="{FF2B5EF4-FFF2-40B4-BE49-F238E27FC236}">
                <a16:creationId xmlns:a16="http://schemas.microsoft.com/office/drawing/2014/main" xmlns="" id="{A57489E1-FE7D-4BD7-BC0A-6C5E70118EB7}"/>
              </a:ext>
            </a:extLst>
          </p:cNvPr>
          <p:cNvSpPr/>
          <p:nvPr/>
        </p:nvSpPr>
        <p:spPr>
          <a:xfrm>
            <a:off x="755650" y="5041900"/>
            <a:ext cx="7632700" cy="4937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up from this number?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xmlns="" id="{E156E308-DDAE-4967-8E33-06EFE2CA2678}"/>
              </a:ext>
            </a:extLst>
          </p:cNvPr>
          <p:cNvSpPr/>
          <p:nvPr/>
        </p:nvSpPr>
        <p:spPr>
          <a:xfrm>
            <a:off x="755650" y="5597525"/>
            <a:ext cx="7632700" cy="495300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back from this number?</a:t>
            </a:r>
          </a:p>
        </p:txBody>
      </p:sp>
      <p:sp>
        <p:nvSpPr>
          <p:cNvPr id="18438" name="Rectangle 4">
            <a:extLst>
              <a:ext uri="{FF2B5EF4-FFF2-40B4-BE49-F238E27FC236}">
                <a16:creationId xmlns:a16="http://schemas.microsoft.com/office/drawing/2014/main" xmlns="" id="{8BA131D6-D8BE-4BC9-8508-1EA517D9A9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9225" y="2363788"/>
            <a:ext cx="45720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say this number?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tens are in this number?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ones are in this number?</a:t>
            </a:r>
          </a:p>
        </p:txBody>
      </p:sp>
      <p:pic>
        <p:nvPicPr>
          <p:cNvPr id="18439" name="Picture 5">
            <a:extLst>
              <a:ext uri="{FF2B5EF4-FFF2-40B4-BE49-F238E27FC236}">
                <a16:creationId xmlns:a16="http://schemas.microsoft.com/office/drawing/2014/main" xmlns="" id="{9F1F4658-6EE3-4F79-9DC2-C45883F391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96"/>
          <a:stretch>
            <a:fillRect/>
          </a:stretch>
        </p:blipFill>
        <p:spPr bwMode="auto">
          <a:xfrm>
            <a:off x="265113" y="1125538"/>
            <a:ext cx="4105275" cy="368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01BE5504-63AE-40C8-B6A6-20717D475AA1}"/>
              </a:ext>
            </a:extLst>
          </p:cNvPr>
          <p:cNvSpPr/>
          <p:nvPr/>
        </p:nvSpPr>
        <p:spPr>
          <a:xfrm>
            <a:off x="2058988" y="2473325"/>
            <a:ext cx="668337" cy="8318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5400" dirty="0">
                <a:solidFill>
                  <a:srgbClr val="EF6B75"/>
                </a:solidFill>
              </a:rPr>
              <a:t>14</a:t>
            </a:r>
            <a:endParaRPr lang="en-GB" sz="5400" dirty="0">
              <a:solidFill>
                <a:srgbClr val="EF6B75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50850203-FBD3-4462-AAA9-BFF38D36B1BA}"/>
              </a:ext>
            </a:extLst>
          </p:cNvPr>
          <p:cNvSpPr/>
          <p:nvPr/>
        </p:nvSpPr>
        <p:spPr>
          <a:xfrm>
            <a:off x="3619500" y="2363788"/>
            <a:ext cx="361950" cy="363537"/>
          </a:xfrm>
          <a:prstGeom prst="ellipse">
            <a:avLst/>
          </a:prstGeom>
          <a:solidFill>
            <a:srgbClr val="EF6B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?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719AA775-D02A-4D7A-9F33-CDC20EBCE7C3}"/>
              </a:ext>
            </a:extLst>
          </p:cNvPr>
          <p:cNvSpPr/>
          <p:nvPr/>
        </p:nvSpPr>
        <p:spPr>
          <a:xfrm>
            <a:off x="3619500" y="2921000"/>
            <a:ext cx="361950" cy="363538"/>
          </a:xfrm>
          <a:prstGeom prst="ellipse">
            <a:avLst/>
          </a:prstGeom>
          <a:solidFill>
            <a:srgbClr val="EF6B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?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D71C69D8-0D45-4F08-9D3A-8A973DF7CF7E}"/>
              </a:ext>
            </a:extLst>
          </p:cNvPr>
          <p:cNvSpPr/>
          <p:nvPr/>
        </p:nvSpPr>
        <p:spPr>
          <a:xfrm>
            <a:off x="3619500" y="3475038"/>
            <a:ext cx="361950" cy="361950"/>
          </a:xfrm>
          <a:prstGeom prst="ellipse">
            <a:avLst/>
          </a:prstGeom>
          <a:solidFill>
            <a:srgbClr val="EF6B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AE25D38-DB79-4189-8701-9EA42B02328C}"/>
              </a:ext>
            </a:extLst>
          </p:cNvPr>
          <p:cNvSpPr/>
          <p:nvPr/>
        </p:nvSpPr>
        <p:spPr>
          <a:xfrm>
            <a:off x="3433066" y="696913"/>
            <a:ext cx="22778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Work Out</a:t>
            </a:r>
            <a:endParaRPr lang="en-GB" sz="4000" b="1" dirty="0"/>
          </a:p>
        </p:txBody>
      </p:sp>
      <p:pic>
        <p:nvPicPr>
          <p:cNvPr id="19459" name="Picture 12">
            <a:extLst>
              <a:ext uri="{FF2B5EF4-FFF2-40B4-BE49-F238E27FC236}">
                <a16:creationId xmlns:a16="http://schemas.microsoft.com/office/drawing/2014/main" xmlns="" id="{C03D09C9-435C-4B59-9B25-74B6DC1E6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ounded Rectangle 73">
            <a:extLst>
              <a:ext uri="{FF2B5EF4-FFF2-40B4-BE49-F238E27FC236}">
                <a16:creationId xmlns:a16="http://schemas.microsoft.com/office/drawing/2014/main" xmlns="" id="{304102E6-306B-4719-8987-92D06C7D0EF3}"/>
              </a:ext>
            </a:extLst>
          </p:cNvPr>
          <p:cNvSpPr/>
          <p:nvPr/>
        </p:nvSpPr>
        <p:spPr>
          <a:xfrm>
            <a:off x="755650" y="5041900"/>
            <a:ext cx="7632700" cy="4937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up from this number?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xmlns="" id="{C9F674D6-E05F-4891-AF99-A796B552D93C}"/>
              </a:ext>
            </a:extLst>
          </p:cNvPr>
          <p:cNvSpPr/>
          <p:nvPr/>
        </p:nvSpPr>
        <p:spPr>
          <a:xfrm>
            <a:off x="755650" y="5597525"/>
            <a:ext cx="7632700" cy="495300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back from this number?</a:t>
            </a:r>
          </a:p>
        </p:txBody>
      </p:sp>
      <p:sp>
        <p:nvSpPr>
          <p:cNvPr id="19462" name="Rectangle 4">
            <a:extLst>
              <a:ext uri="{FF2B5EF4-FFF2-40B4-BE49-F238E27FC236}">
                <a16:creationId xmlns:a16="http://schemas.microsoft.com/office/drawing/2014/main" xmlns="" id="{EF2D60C6-1EF2-452A-9C4D-1855F2E8E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9850" y="1479550"/>
            <a:ext cx="2465388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stickers have the Red Team won?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tens are in this number?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ones are in this number?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210A3171-DCC3-4CB5-9AE9-794E715C607F}"/>
              </a:ext>
            </a:extLst>
          </p:cNvPr>
          <p:cNvSpPr/>
          <p:nvPr/>
        </p:nvSpPr>
        <p:spPr>
          <a:xfrm>
            <a:off x="1000125" y="1620838"/>
            <a:ext cx="361950" cy="361950"/>
          </a:xfrm>
          <a:prstGeom prst="ellipse">
            <a:avLst/>
          </a:prstGeom>
          <a:solidFill>
            <a:srgbClr val="EF6B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?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693B2DB4-1D96-4D30-9AB4-B9B54043851C}"/>
              </a:ext>
            </a:extLst>
          </p:cNvPr>
          <p:cNvSpPr/>
          <p:nvPr/>
        </p:nvSpPr>
        <p:spPr>
          <a:xfrm>
            <a:off x="1000125" y="2735263"/>
            <a:ext cx="361950" cy="361950"/>
          </a:xfrm>
          <a:prstGeom prst="ellipse">
            <a:avLst/>
          </a:prstGeom>
          <a:solidFill>
            <a:srgbClr val="EF6B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?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953AB92C-D287-48DB-9AA0-06DF9D3D0EC8}"/>
              </a:ext>
            </a:extLst>
          </p:cNvPr>
          <p:cNvSpPr/>
          <p:nvPr/>
        </p:nvSpPr>
        <p:spPr>
          <a:xfrm>
            <a:off x="1000125" y="3536950"/>
            <a:ext cx="361950" cy="363538"/>
          </a:xfrm>
          <a:prstGeom prst="ellipse">
            <a:avLst/>
          </a:prstGeom>
          <a:solidFill>
            <a:srgbClr val="EF6B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?</a:t>
            </a:r>
          </a:p>
        </p:txBody>
      </p:sp>
      <p:pic>
        <p:nvPicPr>
          <p:cNvPr id="19466" name="Picture 3">
            <a:extLst>
              <a:ext uri="{FF2B5EF4-FFF2-40B4-BE49-F238E27FC236}">
                <a16:creationId xmlns:a16="http://schemas.microsoft.com/office/drawing/2014/main" xmlns="" id="{5981074F-EDB7-4E6F-AA26-212B0D28E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363" y="1541463"/>
            <a:ext cx="4114800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7" name="Rectangle 8">
            <a:extLst>
              <a:ext uri="{FF2B5EF4-FFF2-40B4-BE49-F238E27FC236}">
                <a16:creationId xmlns:a16="http://schemas.microsoft.com/office/drawing/2014/main" xmlns="" id="{EC33F4D3-3297-4B31-8FEB-D9E1C30A1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9188" y="1720850"/>
            <a:ext cx="2598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Sports Day Scoreboard</a:t>
            </a:r>
          </a:p>
        </p:txBody>
      </p:sp>
      <p:sp>
        <p:nvSpPr>
          <p:cNvPr id="19468" name="Rectangle 15">
            <a:extLst>
              <a:ext uri="{FF2B5EF4-FFF2-40B4-BE49-F238E27FC236}">
                <a16:creationId xmlns:a16="http://schemas.microsoft.com/office/drawing/2014/main" xmlns="" id="{24F83FF8-A1E9-4F44-871A-B96BC538DF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7063" y="2155825"/>
            <a:ext cx="75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Team</a:t>
            </a:r>
          </a:p>
        </p:txBody>
      </p:sp>
      <p:sp>
        <p:nvSpPr>
          <p:cNvPr id="19469" name="Rectangle 16">
            <a:extLst>
              <a:ext uri="{FF2B5EF4-FFF2-40B4-BE49-F238E27FC236}">
                <a16:creationId xmlns:a16="http://schemas.microsoft.com/office/drawing/2014/main" xmlns="" id="{A2C2DB65-E5C9-4658-8832-C18A8F4EF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0" y="2151063"/>
            <a:ext cx="1565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Stickers Won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C0479887-2342-4E31-A997-9DA7858F334C}"/>
              </a:ext>
            </a:extLst>
          </p:cNvPr>
          <p:cNvCxnSpPr/>
          <p:nvPr/>
        </p:nvCxnSpPr>
        <p:spPr>
          <a:xfrm>
            <a:off x="5972175" y="2336800"/>
            <a:ext cx="0" cy="19875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Rectangle 19">
            <a:extLst>
              <a:ext uri="{FF2B5EF4-FFF2-40B4-BE49-F238E27FC236}">
                <a16:creationId xmlns:a16="http://schemas.microsoft.com/office/drawing/2014/main" xmlns="" id="{20D31BC0-14B3-4FBD-9522-D5CE05A67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5475" y="2587625"/>
            <a:ext cx="11731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Red Team</a:t>
            </a:r>
          </a:p>
        </p:txBody>
      </p:sp>
      <p:sp>
        <p:nvSpPr>
          <p:cNvPr id="19472" name="Rectangle 20">
            <a:extLst>
              <a:ext uri="{FF2B5EF4-FFF2-40B4-BE49-F238E27FC236}">
                <a16:creationId xmlns:a16="http://schemas.microsoft.com/office/drawing/2014/main" xmlns="" id="{536C1019-9127-4CC0-BAE3-890981E4E0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4575" y="2563813"/>
            <a:ext cx="423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47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4158A9A-B96E-42EC-BF9E-E7E9123749F3}"/>
              </a:ext>
            </a:extLst>
          </p:cNvPr>
          <p:cNvSpPr/>
          <p:nvPr/>
        </p:nvSpPr>
        <p:spPr>
          <a:xfrm>
            <a:off x="3439478" y="696913"/>
            <a:ext cx="22650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Warm-Up</a:t>
            </a:r>
            <a:endParaRPr lang="en-GB" sz="4000" b="1" dirty="0"/>
          </a:p>
        </p:txBody>
      </p:sp>
      <p:pic>
        <p:nvPicPr>
          <p:cNvPr id="20483" name="Pairs">
            <a:extLst>
              <a:ext uri="{FF2B5EF4-FFF2-40B4-BE49-F238E27FC236}">
                <a16:creationId xmlns:a16="http://schemas.microsoft.com/office/drawing/2014/main" xmlns="" id="{5C188DD7-6C30-4411-A4CE-4817F993A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5">
            <a:extLst>
              <a:ext uri="{FF2B5EF4-FFF2-40B4-BE49-F238E27FC236}">
                <a16:creationId xmlns:a16="http://schemas.microsoft.com/office/drawing/2014/main" xmlns="" id="{25A2E8A4-18C7-46F0-9B5E-29600D1CBE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3738" y="1479550"/>
            <a:ext cx="5218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Let’s get our brains warmed up!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number is this? Whisper it to your partner.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F7121406-ECD9-4C51-8247-CF1FE2FE3D63}"/>
              </a:ext>
            </a:extLst>
          </p:cNvPr>
          <p:cNvSpPr/>
          <p:nvPr/>
        </p:nvSpPr>
        <p:spPr>
          <a:xfrm>
            <a:off x="2755900" y="2292350"/>
            <a:ext cx="3632200" cy="3152775"/>
          </a:xfrm>
          <a:prstGeom prst="roundRect">
            <a:avLst>
              <a:gd name="adj" fmla="val 6434"/>
            </a:avLst>
          </a:prstGeom>
          <a:solidFill>
            <a:schemeClr val="bg1"/>
          </a:solidFill>
          <a:ln w="38100">
            <a:solidFill>
              <a:srgbClr val="EF6B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3FD5ACF-9FFE-4024-A74C-237A29CB87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2588" y="5611813"/>
            <a:ext cx="3298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represents 1. There is 1 cube.</a:t>
            </a:r>
          </a:p>
        </p:txBody>
      </p:sp>
      <p:pic>
        <p:nvPicPr>
          <p:cNvPr id="20487" name="Picture 4">
            <a:extLst>
              <a:ext uri="{FF2B5EF4-FFF2-40B4-BE49-F238E27FC236}">
                <a16:creationId xmlns:a16="http://schemas.microsoft.com/office/drawing/2014/main" xmlns="" id="{486C700A-07D7-406E-BFFE-7BD16A402E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30400"/>
            <a:ext cx="1044575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6">
            <a:extLst>
              <a:ext uri="{FF2B5EF4-FFF2-40B4-BE49-F238E27FC236}">
                <a16:creationId xmlns:a16="http://schemas.microsoft.com/office/drawing/2014/main" xmlns="" id="{ACDA8629-E16A-4652-8E95-F37D999D2A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2078038"/>
            <a:ext cx="18383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4">
            <a:extLst>
              <a:ext uri="{FF2B5EF4-FFF2-40B4-BE49-F238E27FC236}">
                <a16:creationId xmlns:a16="http://schemas.microsoft.com/office/drawing/2014/main" xmlns="" id="{F7A53B82-6205-46B2-A8E1-8115421F77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3" y="5000625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D391770-F9E4-491D-81E5-4E014337E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0075" y="4992688"/>
            <a:ext cx="27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F05FB87-C4C4-4076-B475-F5D801AD2DAD}"/>
              </a:ext>
            </a:extLst>
          </p:cNvPr>
          <p:cNvSpPr/>
          <p:nvPr/>
        </p:nvSpPr>
        <p:spPr>
          <a:xfrm>
            <a:off x="3439478" y="696913"/>
            <a:ext cx="22650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Warm-Up</a:t>
            </a:r>
            <a:endParaRPr lang="en-GB" sz="4000" b="1" dirty="0"/>
          </a:p>
        </p:txBody>
      </p:sp>
      <p:pic>
        <p:nvPicPr>
          <p:cNvPr id="21507" name="Pairs">
            <a:extLst>
              <a:ext uri="{FF2B5EF4-FFF2-40B4-BE49-F238E27FC236}">
                <a16:creationId xmlns:a16="http://schemas.microsoft.com/office/drawing/2014/main" xmlns="" id="{6B94A1FB-C851-4804-9ADA-743527D52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5">
            <a:extLst>
              <a:ext uri="{FF2B5EF4-FFF2-40B4-BE49-F238E27FC236}">
                <a16:creationId xmlns:a16="http://schemas.microsoft.com/office/drawing/2014/main" xmlns="" id="{F3ECDC6E-54C2-4109-95F6-A931477EE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3738" y="1479550"/>
            <a:ext cx="5218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Let’s get our brains warmed up!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number is this? Whisper it to your partner.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DF44DCB4-14E0-49C9-AA5D-CF7B6AD490AD}"/>
              </a:ext>
            </a:extLst>
          </p:cNvPr>
          <p:cNvSpPr/>
          <p:nvPr/>
        </p:nvSpPr>
        <p:spPr>
          <a:xfrm>
            <a:off x="2755900" y="2292350"/>
            <a:ext cx="3632200" cy="3152775"/>
          </a:xfrm>
          <a:prstGeom prst="roundRect">
            <a:avLst>
              <a:gd name="adj" fmla="val 6434"/>
            </a:avLst>
          </a:prstGeom>
          <a:solidFill>
            <a:schemeClr val="bg1"/>
          </a:solidFill>
          <a:ln w="38100">
            <a:solidFill>
              <a:srgbClr val="EF6B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040FF257-8B3D-485F-B172-6B10BEC5C2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725" y="5611813"/>
            <a:ext cx="5162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represents 10. There are 10 cubes in the tower.</a:t>
            </a:r>
          </a:p>
        </p:txBody>
      </p:sp>
      <p:pic>
        <p:nvPicPr>
          <p:cNvPr id="21511" name="Picture 4">
            <a:extLst>
              <a:ext uri="{FF2B5EF4-FFF2-40B4-BE49-F238E27FC236}">
                <a16:creationId xmlns:a16="http://schemas.microsoft.com/office/drawing/2014/main" xmlns="" id="{71C24CB1-828B-4A96-88A6-79B066A72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30400"/>
            <a:ext cx="1044575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6">
            <a:extLst>
              <a:ext uri="{FF2B5EF4-FFF2-40B4-BE49-F238E27FC236}">
                <a16:creationId xmlns:a16="http://schemas.microsoft.com/office/drawing/2014/main" xmlns="" id="{80841043-0987-492E-81D7-6D8C0DD688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2078038"/>
            <a:ext cx="18383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E030AED-C702-4849-BCF7-C2EBBADFCB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2474913"/>
            <a:ext cx="38100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F1191DD9-BE0E-427E-A790-720C630C82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5033963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8F16862F-42B0-4793-9032-3CCD718A1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1500" y="5026025"/>
            <a:ext cx="273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2354D8DE-2377-4EC5-A66C-8640E2C021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4748213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C606C4D3-E647-40C7-AFC7-3BA799DDE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4038" y="4740275"/>
            <a:ext cx="3063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2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CACDD709-2475-42D6-9AFE-FD6CA6D8EC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4462463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64AC27C9-15AD-4F1D-A48C-C42929B86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7213" y="4454525"/>
            <a:ext cx="301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3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C647ED9B-D0E9-413F-AA18-254E2F7939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4176713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D8666530-12DB-4670-88B6-BBFFF75CD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0863" y="4168775"/>
            <a:ext cx="314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E0F66CD0-CE79-474E-8964-BB65276C6B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3889375"/>
            <a:ext cx="32702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xmlns="" id="{66B19840-9748-49A8-AA6B-D924F62675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4038" y="3883025"/>
            <a:ext cx="3063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5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BEABAD0F-20D5-4417-A514-E5ED262422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3603625"/>
            <a:ext cx="32702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xmlns="" id="{5CCF5F16-3DB5-41E8-A5BB-50CC77EC3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450" y="3597275"/>
            <a:ext cx="3095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6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D3D7B2E7-C027-4B7D-9D28-D0B7980252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3317875"/>
            <a:ext cx="32702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64B35FEB-9B9D-4574-9983-296856E0E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3311525"/>
            <a:ext cx="295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7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6F9C229D-F1D8-4A8F-8260-13CC13001A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3032125"/>
            <a:ext cx="32702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5772EB7A-64A6-4A8A-9A6D-062DDF1302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9275" y="3025775"/>
            <a:ext cx="317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8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AFFD1163-6B45-4C14-8D73-3F5E3BEA8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2746375"/>
            <a:ext cx="32702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8572AB3C-5F3F-453A-BA60-50DE9E922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2450" y="2740025"/>
            <a:ext cx="3095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9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2EDC189F-21F8-411F-8205-79E206DB29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2460625"/>
            <a:ext cx="32702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DBE634A0-88A6-4EFC-BC00-BBF839AE3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063" y="2452688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5" grpId="0"/>
      <p:bldP spid="35" grpId="1"/>
      <p:bldP spid="37" grpId="0"/>
      <p:bldP spid="37" grpId="1"/>
      <p:bldP spid="39" grpId="0"/>
      <p:bldP spid="39" grpId="1"/>
      <p:bldP spid="41" grpId="0"/>
      <p:bldP spid="41" grpId="1"/>
      <p:bldP spid="43" grpId="0"/>
      <p:bldP spid="43" grpId="1"/>
      <p:bldP spid="45" grpId="0"/>
      <p:bldP spid="45" grpId="1"/>
      <p:bldP spid="47" grpId="0"/>
      <p:bldP spid="47" grpId="1"/>
      <p:bldP spid="49" grpId="0"/>
      <p:bldP spid="49" grpId="1"/>
      <p:bldP spid="51" grpId="0"/>
      <p:bldP spid="51" grpId="1"/>
      <p:bldP spid="53" grpId="0"/>
      <p:bldP spid="5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D025B33-4BAC-4A7B-A7CD-65B68EB7DE73}"/>
              </a:ext>
            </a:extLst>
          </p:cNvPr>
          <p:cNvSpPr/>
          <p:nvPr/>
        </p:nvSpPr>
        <p:spPr>
          <a:xfrm>
            <a:off x="3439478" y="696913"/>
            <a:ext cx="22650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Warm-Up</a:t>
            </a:r>
            <a:endParaRPr lang="en-GB" sz="4000" b="1" dirty="0"/>
          </a:p>
        </p:txBody>
      </p:sp>
      <p:pic>
        <p:nvPicPr>
          <p:cNvPr id="22531" name="Pairs">
            <a:extLst>
              <a:ext uri="{FF2B5EF4-FFF2-40B4-BE49-F238E27FC236}">
                <a16:creationId xmlns:a16="http://schemas.microsoft.com/office/drawing/2014/main" xmlns="" id="{ED606C1B-7C8F-48E9-B5C4-E1719D6EC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5">
            <a:extLst>
              <a:ext uri="{FF2B5EF4-FFF2-40B4-BE49-F238E27FC236}">
                <a16:creationId xmlns:a16="http://schemas.microsoft.com/office/drawing/2014/main" xmlns="" id="{4AAAD913-E83E-4E7D-A977-378B13E03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3738" y="1400175"/>
            <a:ext cx="5218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Let’s get our brains warmed up!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number is this? Whisper it to your partner.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32F4EF01-68A3-4A79-A8AE-EFE424B9FBA7}"/>
              </a:ext>
            </a:extLst>
          </p:cNvPr>
          <p:cNvSpPr/>
          <p:nvPr/>
        </p:nvSpPr>
        <p:spPr>
          <a:xfrm>
            <a:off x="2755900" y="2136775"/>
            <a:ext cx="3632200" cy="3152775"/>
          </a:xfrm>
          <a:prstGeom prst="roundRect">
            <a:avLst>
              <a:gd name="adj" fmla="val 6434"/>
            </a:avLst>
          </a:prstGeom>
          <a:solidFill>
            <a:schemeClr val="bg1"/>
          </a:solidFill>
          <a:ln w="38100">
            <a:solidFill>
              <a:srgbClr val="EF6B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D2F8AF4E-4FA6-46D0-80DE-C3A796D34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0763" y="5332413"/>
            <a:ext cx="45624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represents 16.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is a tower of ten and six more cubes.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16 cubes altogether.</a:t>
            </a:r>
          </a:p>
        </p:txBody>
      </p:sp>
      <p:pic>
        <p:nvPicPr>
          <p:cNvPr id="22535" name="Picture 4">
            <a:extLst>
              <a:ext uri="{FF2B5EF4-FFF2-40B4-BE49-F238E27FC236}">
                <a16:creationId xmlns:a16="http://schemas.microsoft.com/office/drawing/2014/main" xmlns="" id="{36DACF91-18A1-43FC-9E7E-9F3D504DE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30400"/>
            <a:ext cx="1044575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6">
            <a:extLst>
              <a:ext uri="{FF2B5EF4-FFF2-40B4-BE49-F238E27FC236}">
                <a16:creationId xmlns:a16="http://schemas.microsoft.com/office/drawing/2014/main" xmlns="" id="{E6308A0D-617F-46E9-A671-579409B9A5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2078038"/>
            <a:ext cx="18383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">
            <a:extLst>
              <a:ext uri="{FF2B5EF4-FFF2-40B4-BE49-F238E27FC236}">
                <a16:creationId xmlns:a16="http://schemas.microsoft.com/office/drawing/2014/main" xmlns="" id="{0F586524-3DF1-4F57-A2D0-A4B8DE8CD2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168525"/>
            <a:ext cx="382588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22">
            <a:extLst>
              <a:ext uri="{FF2B5EF4-FFF2-40B4-BE49-F238E27FC236}">
                <a16:creationId xmlns:a16="http://schemas.microsoft.com/office/drawing/2014/main" xmlns="" id="{938525D1-EA49-4572-AE63-7C7B867C26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649788"/>
            <a:ext cx="3270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DD7CAB45-F3B2-4196-B8E8-D93FFDA0B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138" y="4649788"/>
            <a:ext cx="361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11</a:t>
            </a:r>
          </a:p>
        </p:txBody>
      </p:sp>
      <p:pic>
        <p:nvPicPr>
          <p:cNvPr id="22540" name="Picture 30">
            <a:extLst>
              <a:ext uri="{FF2B5EF4-FFF2-40B4-BE49-F238E27FC236}">
                <a16:creationId xmlns:a16="http://schemas.microsoft.com/office/drawing/2014/main" xmlns="" id="{D6A7D28A-DCC9-46DA-9EB3-7CBC735DF9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359275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430CB146-975C-47C9-9CF0-0DC81F364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9263" y="4351338"/>
            <a:ext cx="393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12</a:t>
            </a:r>
          </a:p>
        </p:txBody>
      </p:sp>
      <p:pic>
        <p:nvPicPr>
          <p:cNvPr id="22542" name="Picture 32">
            <a:extLst>
              <a:ext uri="{FF2B5EF4-FFF2-40B4-BE49-F238E27FC236}">
                <a16:creationId xmlns:a16="http://schemas.microsoft.com/office/drawing/2014/main" xmlns="" id="{E3298C4E-F511-4B4C-9AB4-A4131888E0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068763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DDACF404-40BE-492E-9EF7-6EAAFC22D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0850" y="4060825"/>
            <a:ext cx="390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13</a:t>
            </a:r>
          </a:p>
        </p:txBody>
      </p:sp>
      <p:pic>
        <p:nvPicPr>
          <p:cNvPr id="22544" name="Picture 34">
            <a:extLst>
              <a:ext uri="{FF2B5EF4-FFF2-40B4-BE49-F238E27FC236}">
                <a16:creationId xmlns:a16="http://schemas.microsoft.com/office/drawing/2014/main" xmlns="" id="{58ACF502-6298-47FC-9D38-7BF5240AC5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776663"/>
            <a:ext cx="3270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1DA0816F-D469-476E-AFF9-15E8A1865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4500" y="3770313"/>
            <a:ext cx="403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14</a:t>
            </a:r>
          </a:p>
        </p:txBody>
      </p:sp>
      <p:pic>
        <p:nvPicPr>
          <p:cNvPr id="22546" name="Picture 36">
            <a:extLst>
              <a:ext uri="{FF2B5EF4-FFF2-40B4-BE49-F238E27FC236}">
                <a16:creationId xmlns:a16="http://schemas.microsoft.com/office/drawing/2014/main" xmlns="" id="{83851AFE-CB46-4207-94A9-BD129854E5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486150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6082E91D-2D3A-4ECC-A1CA-473D682B1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9263" y="3478213"/>
            <a:ext cx="393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15</a:t>
            </a:r>
          </a:p>
        </p:txBody>
      </p:sp>
      <p:pic>
        <p:nvPicPr>
          <p:cNvPr id="22548" name="Picture 38">
            <a:extLst>
              <a:ext uri="{FF2B5EF4-FFF2-40B4-BE49-F238E27FC236}">
                <a16:creationId xmlns:a16="http://schemas.microsoft.com/office/drawing/2014/main" xmlns="" id="{E8A56BDC-AF6C-4699-B182-AE9799A6B5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95638"/>
            <a:ext cx="3270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50A6FD86-AFFB-4EC3-87BF-FD24B0901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3187700"/>
            <a:ext cx="396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16</a:t>
            </a:r>
          </a:p>
        </p:txBody>
      </p:sp>
      <p:sp>
        <p:nvSpPr>
          <p:cNvPr id="22550" name="Rectangle 42">
            <a:extLst>
              <a:ext uri="{FF2B5EF4-FFF2-40B4-BE49-F238E27FC236}">
                <a16:creationId xmlns:a16="http://schemas.microsoft.com/office/drawing/2014/main" xmlns="" id="{99331BBE-D416-41F7-B6C5-A37B9B9DB3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6650" y="495141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0" grpId="0"/>
      <p:bldP spid="32" grpId="0"/>
      <p:bldP spid="34" grpId="0"/>
      <p:bldP spid="36" grpId="0"/>
      <p:bldP spid="38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BF8C9FD-350D-426D-9C1F-D09F8F31E5DF}"/>
              </a:ext>
            </a:extLst>
          </p:cNvPr>
          <p:cNvSpPr/>
          <p:nvPr/>
        </p:nvSpPr>
        <p:spPr>
          <a:xfrm>
            <a:off x="3277575" y="696913"/>
            <a:ext cx="258885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Sports Day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A9699866-078E-44B4-B1D7-767A9E618922}"/>
              </a:ext>
            </a:extLst>
          </p:cNvPr>
          <p:cNvSpPr/>
          <p:nvPr/>
        </p:nvSpPr>
        <p:spPr>
          <a:xfrm>
            <a:off x="755650" y="1409700"/>
            <a:ext cx="7632700" cy="109537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Find the </a:t>
            </a:r>
            <a:r>
              <a:rPr lang="en-GB" sz="1600" b="1" dirty="0">
                <a:solidFill>
                  <a:schemeClr val="tx1"/>
                </a:solidFill>
              </a:rPr>
              <a:t>Sports Day Cards </a:t>
            </a:r>
            <a:r>
              <a:rPr lang="en-GB" sz="1600" dirty="0">
                <a:solidFill>
                  <a:schemeClr val="tx1"/>
                </a:solidFill>
              </a:rPr>
              <a:t>around the room. Each card has a number on it but you can do them in any order. You will be told to look for: the cone, the football or the racket. Complete the tasks next to that symbol and write your answers in the correct box on your </a:t>
            </a:r>
            <a:r>
              <a:rPr lang="en-GB" sz="1600" b="1" dirty="0">
                <a:solidFill>
                  <a:schemeClr val="tx1"/>
                </a:solidFill>
              </a:rPr>
              <a:t>Sports Day Activity Sheets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0F96517-36C9-4168-AF75-D94195E9438D}"/>
              </a:ext>
            </a:extLst>
          </p:cNvPr>
          <p:cNvSpPr/>
          <p:nvPr/>
        </p:nvSpPr>
        <p:spPr>
          <a:xfrm>
            <a:off x="755650" y="2600325"/>
            <a:ext cx="7632700" cy="3492500"/>
          </a:xfrm>
          <a:prstGeom prst="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57" name="Individual Work">
            <a:extLst>
              <a:ext uri="{FF2B5EF4-FFF2-40B4-BE49-F238E27FC236}">
                <a16:creationId xmlns:a16="http://schemas.microsoft.com/office/drawing/2014/main" xmlns="" id="{3D39DF32-3080-4109-8A7C-1221C70BC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921F82E-6756-4D25-B2DE-6D4CEA248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5650" y="2665413"/>
            <a:ext cx="2371725" cy="33543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408818E-386B-4C87-BD1A-282CD9206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275" y="2665413"/>
            <a:ext cx="2371725" cy="33543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29B1253-2566-4D9D-9B77-38E51892B2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689225"/>
            <a:ext cx="3665538" cy="25908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17B981E-608F-44B6-8185-F73E063780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427413"/>
            <a:ext cx="3665538" cy="25908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45841CBE-7267-4BEF-A3DE-9B4503C4AD7B}"/>
              </a:ext>
            </a:extLst>
          </p:cNvPr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63EBFAB9-1DD8-43A6-9ACA-3FE12E074641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2BF96DAD-797F-4A71-90B6-491EABCF00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D8A20232-06CB-412C-AFE2-3DBDC8B87DAD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3576CB81-5B27-4B2C-8174-0BE2FBC06833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0E96037C-42E3-4CC2-9AD8-140D350BB502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72387B5-ACDC-4CD2-B499-EADB8FD14C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5576767" y="2032606"/>
            <a:ext cx="2713261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98C2AB8-F707-4D17-8A62-AC27FD622CD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5123562" y="2032606"/>
            <a:ext cx="2713262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D932F87C-DDB3-4E83-90EE-6BD8611A997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4670356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4934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CC274E5-20A7-4148-A39B-7D515C010EA2}"/>
              </a:ext>
            </a:extLst>
          </p:cNvPr>
          <p:cNvSpPr/>
          <p:nvPr/>
        </p:nvSpPr>
        <p:spPr>
          <a:xfrm>
            <a:off x="3003462" y="696913"/>
            <a:ext cx="31370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Tidy-Up Time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6F0579A6-BC96-48FE-B806-A8BF9287FF13}"/>
              </a:ext>
            </a:extLst>
          </p:cNvPr>
          <p:cNvSpPr/>
          <p:nvPr/>
        </p:nvSpPr>
        <p:spPr>
          <a:xfrm>
            <a:off x="755650" y="1441450"/>
            <a:ext cx="7632700" cy="57626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After sports day has finished, it’s time to tidy up the equipment.</a:t>
            </a:r>
          </a:p>
        </p:txBody>
      </p:sp>
      <p:pic>
        <p:nvPicPr>
          <p:cNvPr id="24580" name="Pairs">
            <a:extLst>
              <a:ext uri="{FF2B5EF4-FFF2-40B4-BE49-F238E27FC236}">
                <a16:creationId xmlns:a16="http://schemas.microsoft.com/office/drawing/2014/main" xmlns="" id="{E9681A7F-DCFF-4671-99DB-B423136EB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5">
            <a:extLst>
              <a:ext uri="{FF2B5EF4-FFF2-40B4-BE49-F238E27FC236}">
                <a16:creationId xmlns:a16="http://schemas.microsoft.com/office/drawing/2014/main" xmlns="" id="{E030B2E0-891B-4781-97CB-FB9C934672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9075" y="2757488"/>
            <a:ext cx="28194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Hamza is counting each item to check they have all been returned.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count out the same number of objects?</a:t>
            </a:r>
          </a:p>
        </p:txBody>
      </p:sp>
      <p:pic>
        <p:nvPicPr>
          <p:cNvPr id="24582" name="Picture 2">
            <a:extLst>
              <a:ext uri="{FF2B5EF4-FFF2-40B4-BE49-F238E27FC236}">
                <a16:creationId xmlns:a16="http://schemas.microsoft.com/office/drawing/2014/main" xmlns="" id="{EF4103ED-3DF8-44BF-9758-1C6D3F822F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825" y="2190750"/>
            <a:ext cx="3867150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7822306-CBEE-4B73-824B-9B9D83C5C53A}"/>
              </a:ext>
            </a:extLst>
          </p:cNvPr>
          <p:cNvSpPr/>
          <p:nvPr/>
        </p:nvSpPr>
        <p:spPr>
          <a:xfrm>
            <a:off x="3003462" y="696913"/>
            <a:ext cx="31370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Tidy-Up Time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536269E7-71C9-4FE2-8ECC-4E30D8803B30}"/>
              </a:ext>
            </a:extLst>
          </p:cNvPr>
          <p:cNvSpPr/>
          <p:nvPr/>
        </p:nvSpPr>
        <p:spPr>
          <a:xfrm>
            <a:off x="755650" y="1441450"/>
            <a:ext cx="7632700" cy="6842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cones does Hamza have?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out the same number of objects?</a:t>
            </a:r>
          </a:p>
        </p:txBody>
      </p:sp>
      <p:pic>
        <p:nvPicPr>
          <p:cNvPr id="25604" name="Pairs">
            <a:extLst>
              <a:ext uri="{FF2B5EF4-FFF2-40B4-BE49-F238E27FC236}">
                <a16:creationId xmlns:a16="http://schemas.microsoft.com/office/drawing/2014/main" xmlns="" id="{F76B3879-EEC8-4758-80EA-A79E9CAE8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827EF36A-ABFB-4705-8407-5162495ED7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75" y="2611438"/>
            <a:ext cx="361315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6" name="Group 3">
            <a:extLst>
              <a:ext uri="{FF2B5EF4-FFF2-40B4-BE49-F238E27FC236}">
                <a16:creationId xmlns:a16="http://schemas.microsoft.com/office/drawing/2014/main" xmlns="" id="{C2DCCCF5-9AD5-433B-9772-2F130D6ACD5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778125"/>
            <a:ext cx="4573588" cy="346075"/>
            <a:chOff x="1142286" y="2724561"/>
            <a:chExt cx="5958970" cy="451308"/>
          </a:xfrm>
        </p:grpSpPr>
        <p:pic>
          <p:nvPicPr>
            <p:cNvPr id="25623" name="Picture 6">
              <a:extLst>
                <a:ext uri="{FF2B5EF4-FFF2-40B4-BE49-F238E27FC236}">
                  <a16:creationId xmlns:a16="http://schemas.microsoft.com/office/drawing/2014/main" xmlns="" id="{2F640364-9152-4F64-9432-27082802D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1142286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4" name="Picture 8">
              <a:extLst>
                <a:ext uri="{FF2B5EF4-FFF2-40B4-BE49-F238E27FC236}">
                  <a16:creationId xmlns:a16="http://schemas.microsoft.com/office/drawing/2014/main" xmlns="" id="{EFF1602E-2E0F-402F-9D51-E7EFB9852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1738183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5" name="Picture 10">
              <a:extLst>
                <a:ext uri="{FF2B5EF4-FFF2-40B4-BE49-F238E27FC236}">
                  <a16:creationId xmlns:a16="http://schemas.microsoft.com/office/drawing/2014/main" xmlns="" id="{2299F88C-AF46-49BA-B176-307C396A70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334080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6" name="Picture 11">
              <a:extLst>
                <a:ext uri="{FF2B5EF4-FFF2-40B4-BE49-F238E27FC236}">
                  <a16:creationId xmlns:a16="http://schemas.microsoft.com/office/drawing/2014/main" xmlns="" id="{041D2623-DD18-49D9-9C8E-C2BE6301A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29977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7" name="Picture 12">
              <a:extLst>
                <a:ext uri="{FF2B5EF4-FFF2-40B4-BE49-F238E27FC236}">
                  <a16:creationId xmlns:a16="http://schemas.microsoft.com/office/drawing/2014/main" xmlns="" id="{E53FA822-4CD6-4982-AF2F-B9E117ABED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3525874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8" name="Picture 13">
              <a:extLst>
                <a:ext uri="{FF2B5EF4-FFF2-40B4-BE49-F238E27FC236}">
                  <a16:creationId xmlns:a16="http://schemas.microsoft.com/office/drawing/2014/main" xmlns="" id="{648CA90C-0DEC-42EF-8D07-92B2184C8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4121771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9" name="Picture 14">
              <a:extLst>
                <a:ext uri="{FF2B5EF4-FFF2-40B4-BE49-F238E27FC236}">
                  <a16:creationId xmlns:a16="http://schemas.microsoft.com/office/drawing/2014/main" xmlns="" id="{0FE9C1CD-4EB9-4AD8-8B10-D3F063F7B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4717668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0" name="Picture 15">
              <a:extLst>
                <a:ext uri="{FF2B5EF4-FFF2-40B4-BE49-F238E27FC236}">
                  <a16:creationId xmlns:a16="http://schemas.microsoft.com/office/drawing/2014/main" xmlns="" id="{2EC1127B-3EFC-435A-B810-A2B6938C4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5313565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1" name="Picture 16">
              <a:extLst>
                <a:ext uri="{FF2B5EF4-FFF2-40B4-BE49-F238E27FC236}">
                  <a16:creationId xmlns:a16="http://schemas.microsoft.com/office/drawing/2014/main" xmlns="" id="{B70B7755-CB62-4532-9F1A-B011043041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5909462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2" name="Picture 17">
              <a:extLst>
                <a:ext uri="{FF2B5EF4-FFF2-40B4-BE49-F238E27FC236}">
                  <a16:creationId xmlns:a16="http://schemas.microsoft.com/office/drawing/2014/main" xmlns="" id="{3D2A288C-F3F8-4ABA-A9FE-8B6B3CDB6C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6505359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7" name="Group 18">
            <a:extLst>
              <a:ext uri="{FF2B5EF4-FFF2-40B4-BE49-F238E27FC236}">
                <a16:creationId xmlns:a16="http://schemas.microsoft.com/office/drawing/2014/main" xmlns="" id="{B4419F78-5E5D-4D06-B218-1A11EB9234EB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436938"/>
            <a:ext cx="4573588" cy="347662"/>
            <a:chOff x="1142286" y="2724561"/>
            <a:chExt cx="5958970" cy="451308"/>
          </a:xfrm>
        </p:grpSpPr>
        <p:pic>
          <p:nvPicPr>
            <p:cNvPr id="25613" name="Picture 19">
              <a:extLst>
                <a:ext uri="{FF2B5EF4-FFF2-40B4-BE49-F238E27FC236}">
                  <a16:creationId xmlns:a16="http://schemas.microsoft.com/office/drawing/2014/main" xmlns="" id="{0DF84258-C1EB-4563-A64D-2FADA1CF2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1142286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4" name="Picture 20">
              <a:extLst>
                <a:ext uri="{FF2B5EF4-FFF2-40B4-BE49-F238E27FC236}">
                  <a16:creationId xmlns:a16="http://schemas.microsoft.com/office/drawing/2014/main" xmlns="" id="{6D76D8B0-94C6-4543-BB5D-81658AD54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1738183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5" name="Picture 21">
              <a:extLst>
                <a:ext uri="{FF2B5EF4-FFF2-40B4-BE49-F238E27FC236}">
                  <a16:creationId xmlns:a16="http://schemas.microsoft.com/office/drawing/2014/main" xmlns="" id="{81F54B34-F2C2-451F-8DBA-D2E9563D8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334080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6" name="Picture 22">
              <a:extLst>
                <a:ext uri="{FF2B5EF4-FFF2-40B4-BE49-F238E27FC236}">
                  <a16:creationId xmlns:a16="http://schemas.microsoft.com/office/drawing/2014/main" xmlns="" id="{99661B2A-126D-419A-93E1-CD2864525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929977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7" name="Picture 23">
              <a:extLst>
                <a:ext uri="{FF2B5EF4-FFF2-40B4-BE49-F238E27FC236}">
                  <a16:creationId xmlns:a16="http://schemas.microsoft.com/office/drawing/2014/main" xmlns="" id="{2E87919E-19E8-46CC-A0BE-7013BC6364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3525874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8" name="Picture 24">
              <a:extLst>
                <a:ext uri="{FF2B5EF4-FFF2-40B4-BE49-F238E27FC236}">
                  <a16:creationId xmlns:a16="http://schemas.microsoft.com/office/drawing/2014/main" xmlns="" id="{6BCEAACF-C4D7-4291-B949-98A05E64F1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4121771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9" name="Picture 25">
              <a:extLst>
                <a:ext uri="{FF2B5EF4-FFF2-40B4-BE49-F238E27FC236}">
                  <a16:creationId xmlns:a16="http://schemas.microsoft.com/office/drawing/2014/main" xmlns="" id="{25C614F8-D417-4593-A2CC-B61FBA00A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4717668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0" name="Picture 26">
              <a:extLst>
                <a:ext uri="{FF2B5EF4-FFF2-40B4-BE49-F238E27FC236}">
                  <a16:creationId xmlns:a16="http://schemas.microsoft.com/office/drawing/2014/main" xmlns="" id="{A1243114-8E8A-4A08-BA9F-0245E18DF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5313565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1" name="Picture 27">
              <a:extLst>
                <a:ext uri="{FF2B5EF4-FFF2-40B4-BE49-F238E27FC236}">
                  <a16:creationId xmlns:a16="http://schemas.microsoft.com/office/drawing/2014/main" xmlns="" id="{DD05A76B-4178-46B6-A45D-08D3282EE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5909462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2" name="Picture 28">
              <a:extLst>
                <a:ext uri="{FF2B5EF4-FFF2-40B4-BE49-F238E27FC236}">
                  <a16:creationId xmlns:a16="http://schemas.microsoft.com/office/drawing/2014/main" xmlns="" id="{BB36B2A7-E9A0-4544-A666-918D7DC76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6505359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8" name="Group 29">
            <a:extLst>
              <a:ext uri="{FF2B5EF4-FFF2-40B4-BE49-F238E27FC236}">
                <a16:creationId xmlns:a16="http://schemas.microsoft.com/office/drawing/2014/main" xmlns="" id="{A6F7A4AB-3619-40B3-A791-C677BD6E864B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4097338"/>
            <a:ext cx="1371600" cy="346075"/>
            <a:chOff x="1142286" y="2724561"/>
            <a:chExt cx="1787691" cy="451308"/>
          </a:xfrm>
        </p:grpSpPr>
        <p:pic>
          <p:nvPicPr>
            <p:cNvPr id="25610" name="Picture 30">
              <a:extLst>
                <a:ext uri="{FF2B5EF4-FFF2-40B4-BE49-F238E27FC236}">
                  <a16:creationId xmlns:a16="http://schemas.microsoft.com/office/drawing/2014/main" xmlns="" id="{EFF6C946-F3D2-49D3-B198-A928E69E9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1142286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1" name="Picture 31">
              <a:extLst>
                <a:ext uri="{FF2B5EF4-FFF2-40B4-BE49-F238E27FC236}">
                  <a16:creationId xmlns:a16="http://schemas.microsoft.com/office/drawing/2014/main" xmlns="" id="{51E89EBB-B1B4-42C1-9B92-15B5190C8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1738183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2" name="Picture 32">
              <a:extLst>
                <a:ext uri="{FF2B5EF4-FFF2-40B4-BE49-F238E27FC236}">
                  <a16:creationId xmlns:a16="http://schemas.microsoft.com/office/drawing/2014/main" xmlns="" id="{4E39012D-FA16-4690-8632-C622CAD78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276" r="57777" b="37057"/>
            <a:stretch>
              <a:fillRect/>
            </a:stretch>
          </p:blipFill>
          <p:spPr bwMode="auto">
            <a:xfrm>
              <a:off x="2334080" y="2724561"/>
              <a:ext cx="595897" cy="451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Oval Callout 4">
            <a:extLst>
              <a:ext uri="{FF2B5EF4-FFF2-40B4-BE49-F238E27FC236}">
                <a16:creationId xmlns:a16="http://schemas.microsoft.com/office/drawing/2014/main" xmlns="" id="{4E5DE1F2-843E-44CB-8920-7491F79DA5D6}"/>
              </a:ext>
            </a:extLst>
          </p:cNvPr>
          <p:cNvSpPr/>
          <p:nvPr/>
        </p:nvSpPr>
        <p:spPr>
          <a:xfrm>
            <a:off x="6869113" y="2563813"/>
            <a:ext cx="1697037" cy="1379537"/>
          </a:xfrm>
          <a:prstGeom prst="wedgeEllipseCallout">
            <a:avLst>
              <a:gd name="adj1" fmla="val -59668"/>
              <a:gd name="adj2" fmla="val 10506"/>
            </a:avLst>
          </a:prstGeom>
          <a:solidFill>
            <a:schemeClr val="bg1"/>
          </a:solidFill>
          <a:ln>
            <a:solidFill>
              <a:srgbClr val="EF6B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>
                <a:solidFill>
                  <a:schemeClr val="tx1"/>
                </a:solidFill>
              </a:rPr>
              <a:t>23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2CFD5A4-9877-4944-893C-F143FB1AB02F}"/>
              </a:ext>
            </a:extLst>
          </p:cNvPr>
          <p:cNvSpPr/>
          <p:nvPr/>
        </p:nvSpPr>
        <p:spPr>
          <a:xfrm>
            <a:off x="3003462" y="696913"/>
            <a:ext cx="31370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Tidy-Up Time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52A681E7-1A50-4055-A08E-2DDD01324D5B}"/>
              </a:ext>
            </a:extLst>
          </p:cNvPr>
          <p:cNvSpPr/>
          <p:nvPr/>
        </p:nvSpPr>
        <p:spPr>
          <a:xfrm>
            <a:off x="755650" y="1441450"/>
            <a:ext cx="7632700" cy="6842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footballs does Hamza have?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out the same number of objects?</a:t>
            </a:r>
          </a:p>
        </p:txBody>
      </p:sp>
      <p:pic>
        <p:nvPicPr>
          <p:cNvPr id="26628" name="Pairs">
            <a:extLst>
              <a:ext uri="{FF2B5EF4-FFF2-40B4-BE49-F238E27FC236}">
                <a16:creationId xmlns:a16="http://schemas.microsoft.com/office/drawing/2014/main" xmlns="" id="{CD6B3C6F-5A81-4B3A-997F-EE7D05EA9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2">
            <a:extLst>
              <a:ext uri="{FF2B5EF4-FFF2-40B4-BE49-F238E27FC236}">
                <a16:creationId xmlns:a16="http://schemas.microsoft.com/office/drawing/2014/main" xmlns="" id="{4E744637-910C-4DCF-B36C-8CE414977C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75" y="2611438"/>
            <a:ext cx="361315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0" name="Group 42">
            <a:extLst>
              <a:ext uri="{FF2B5EF4-FFF2-40B4-BE49-F238E27FC236}">
                <a16:creationId xmlns:a16="http://schemas.microsoft.com/office/drawing/2014/main" xmlns="" id="{CC3DC675-D56A-46E8-AB6C-C0B36020D773}"/>
              </a:ext>
            </a:extLst>
          </p:cNvPr>
          <p:cNvGrpSpPr>
            <a:grpSpLocks/>
          </p:cNvGrpSpPr>
          <p:nvPr/>
        </p:nvGrpSpPr>
        <p:grpSpPr bwMode="auto">
          <a:xfrm>
            <a:off x="911225" y="2527300"/>
            <a:ext cx="4572000" cy="423863"/>
            <a:chOff x="897280" y="2545492"/>
            <a:chExt cx="6329486" cy="588104"/>
          </a:xfrm>
        </p:grpSpPr>
        <p:pic>
          <p:nvPicPr>
            <p:cNvPr id="26661" name="Picture 43">
              <a:extLst>
                <a:ext uri="{FF2B5EF4-FFF2-40B4-BE49-F238E27FC236}">
                  <a16:creationId xmlns:a16="http://schemas.microsoft.com/office/drawing/2014/main" xmlns="" id="{2F55DFE9-C755-4AE7-B402-273FF167B4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728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2" name="Picture 44">
              <a:extLst>
                <a:ext uri="{FF2B5EF4-FFF2-40B4-BE49-F238E27FC236}">
                  <a16:creationId xmlns:a16="http://schemas.microsoft.com/office/drawing/2014/main" xmlns="" id="{9A783471-E467-4CED-A36B-8E247EA49E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402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3" name="Picture 45">
              <a:extLst>
                <a:ext uri="{FF2B5EF4-FFF2-40B4-BE49-F238E27FC236}">
                  <a16:creationId xmlns:a16="http://schemas.microsoft.com/office/drawing/2014/main" xmlns="" id="{9A4B2F36-8B2A-432F-A090-C2B911E06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077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4" name="Picture 46">
              <a:extLst>
                <a:ext uri="{FF2B5EF4-FFF2-40B4-BE49-F238E27FC236}">
                  <a16:creationId xmlns:a16="http://schemas.microsoft.com/office/drawing/2014/main" xmlns="" id="{A00645A1-09A9-4529-9509-E043A659B2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751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5" name="Picture 47">
              <a:extLst>
                <a:ext uri="{FF2B5EF4-FFF2-40B4-BE49-F238E27FC236}">
                  <a16:creationId xmlns:a16="http://schemas.microsoft.com/office/drawing/2014/main" xmlns="" id="{396D1190-ABA2-4E1C-8A1A-425EA21FD9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26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6" name="Picture 48">
              <a:extLst>
                <a:ext uri="{FF2B5EF4-FFF2-40B4-BE49-F238E27FC236}">
                  <a16:creationId xmlns:a16="http://schemas.microsoft.com/office/drawing/2014/main" xmlns="" id="{13C4B2E8-4993-41C0-B963-059120823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00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7" name="Picture 49">
              <a:extLst>
                <a:ext uri="{FF2B5EF4-FFF2-40B4-BE49-F238E27FC236}">
                  <a16:creationId xmlns:a16="http://schemas.microsoft.com/office/drawing/2014/main" xmlns="" id="{FA5F09AA-89F4-4D50-A096-17B97E2FA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775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8" name="Picture 50">
              <a:extLst>
                <a:ext uri="{FF2B5EF4-FFF2-40B4-BE49-F238E27FC236}">
                  <a16:creationId xmlns:a16="http://schemas.microsoft.com/office/drawing/2014/main" xmlns="" id="{4A6B0EB9-4F1B-46D1-BAEA-15C3DDC4E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449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9" name="Picture 51">
              <a:extLst>
                <a:ext uri="{FF2B5EF4-FFF2-40B4-BE49-F238E27FC236}">
                  <a16:creationId xmlns:a16="http://schemas.microsoft.com/office/drawing/2014/main" xmlns="" id="{C3B15784-E80E-4023-A69B-A5714F4B8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124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0" name="Picture 52">
              <a:extLst>
                <a:ext uri="{FF2B5EF4-FFF2-40B4-BE49-F238E27FC236}">
                  <a16:creationId xmlns:a16="http://schemas.microsoft.com/office/drawing/2014/main" xmlns="" id="{E811D327-EB1E-4146-93BC-BC903CB3E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798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31" name="Group 53">
            <a:extLst>
              <a:ext uri="{FF2B5EF4-FFF2-40B4-BE49-F238E27FC236}">
                <a16:creationId xmlns:a16="http://schemas.microsoft.com/office/drawing/2014/main" xmlns="" id="{4CADD73A-EBC5-454E-944A-66AD1A1DD976}"/>
              </a:ext>
            </a:extLst>
          </p:cNvPr>
          <p:cNvGrpSpPr>
            <a:grpSpLocks/>
          </p:cNvGrpSpPr>
          <p:nvPr/>
        </p:nvGrpSpPr>
        <p:grpSpPr bwMode="auto">
          <a:xfrm>
            <a:off x="923925" y="3175000"/>
            <a:ext cx="4573588" cy="425450"/>
            <a:chOff x="897280" y="2545492"/>
            <a:chExt cx="6329486" cy="588104"/>
          </a:xfrm>
        </p:grpSpPr>
        <p:pic>
          <p:nvPicPr>
            <p:cNvPr id="26651" name="Picture 54">
              <a:extLst>
                <a:ext uri="{FF2B5EF4-FFF2-40B4-BE49-F238E27FC236}">
                  <a16:creationId xmlns:a16="http://schemas.microsoft.com/office/drawing/2014/main" xmlns="" id="{9EE4A86D-63C2-4003-B1E7-76B744243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728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2" name="Picture 55">
              <a:extLst>
                <a:ext uri="{FF2B5EF4-FFF2-40B4-BE49-F238E27FC236}">
                  <a16:creationId xmlns:a16="http://schemas.microsoft.com/office/drawing/2014/main" xmlns="" id="{323E746F-CAB2-40EF-AF7C-88346AC3A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402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3" name="Picture 56">
              <a:extLst>
                <a:ext uri="{FF2B5EF4-FFF2-40B4-BE49-F238E27FC236}">
                  <a16:creationId xmlns:a16="http://schemas.microsoft.com/office/drawing/2014/main" xmlns="" id="{E15BC620-AAA9-4ADC-A839-DA60F86A0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077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4" name="Picture 57">
              <a:extLst>
                <a:ext uri="{FF2B5EF4-FFF2-40B4-BE49-F238E27FC236}">
                  <a16:creationId xmlns:a16="http://schemas.microsoft.com/office/drawing/2014/main" xmlns="" id="{45B73487-F7A8-441A-9A6D-8B94ED8355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751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5" name="Picture 58">
              <a:extLst>
                <a:ext uri="{FF2B5EF4-FFF2-40B4-BE49-F238E27FC236}">
                  <a16:creationId xmlns:a16="http://schemas.microsoft.com/office/drawing/2014/main" xmlns="" id="{A6AA12A3-2FDD-45C4-B9DA-B44AED4ED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26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6" name="Picture 59">
              <a:extLst>
                <a:ext uri="{FF2B5EF4-FFF2-40B4-BE49-F238E27FC236}">
                  <a16:creationId xmlns:a16="http://schemas.microsoft.com/office/drawing/2014/main" xmlns="" id="{ACDAAEC5-A08F-4C5C-934B-CA1B3D2694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00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7" name="Picture 60">
              <a:extLst>
                <a:ext uri="{FF2B5EF4-FFF2-40B4-BE49-F238E27FC236}">
                  <a16:creationId xmlns:a16="http://schemas.microsoft.com/office/drawing/2014/main" xmlns="" id="{B04F16C0-84D8-4975-9AEE-13FF4A161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775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8" name="Picture 61">
              <a:extLst>
                <a:ext uri="{FF2B5EF4-FFF2-40B4-BE49-F238E27FC236}">
                  <a16:creationId xmlns:a16="http://schemas.microsoft.com/office/drawing/2014/main" xmlns="" id="{FC99FCAA-F292-446C-BDCD-94E6B01AD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449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9" name="Picture 62">
              <a:extLst>
                <a:ext uri="{FF2B5EF4-FFF2-40B4-BE49-F238E27FC236}">
                  <a16:creationId xmlns:a16="http://schemas.microsoft.com/office/drawing/2014/main" xmlns="" id="{531F936F-9809-434D-8726-84F3D699A0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124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0" name="Picture 63">
              <a:extLst>
                <a:ext uri="{FF2B5EF4-FFF2-40B4-BE49-F238E27FC236}">
                  <a16:creationId xmlns:a16="http://schemas.microsoft.com/office/drawing/2014/main" xmlns="" id="{7F1076B3-AA49-4F04-96B3-7F1227DC6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798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32" name="Group 64">
            <a:extLst>
              <a:ext uri="{FF2B5EF4-FFF2-40B4-BE49-F238E27FC236}">
                <a16:creationId xmlns:a16="http://schemas.microsoft.com/office/drawing/2014/main" xmlns="" id="{0FBDE5D9-5D4E-46F7-9B6E-9C44CB3B76DA}"/>
              </a:ext>
            </a:extLst>
          </p:cNvPr>
          <p:cNvGrpSpPr>
            <a:grpSpLocks/>
          </p:cNvGrpSpPr>
          <p:nvPr/>
        </p:nvGrpSpPr>
        <p:grpSpPr bwMode="auto">
          <a:xfrm>
            <a:off x="938213" y="3824288"/>
            <a:ext cx="4573587" cy="423862"/>
            <a:chOff x="897280" y="2545492"/>
            <a:chExt cx="6329486" cy="588104"/>
          </a:xfrm>
        </p:grpSpPr>
        <p:pic>
          <p:nvPicPr>
            <p:cNvPr id="26641" name="Picture 65">
              <a:extLst>
                <a:ext uri="{FF2B5EF4-FFF2-40B4-BE49-F238E27FC236}">
                  <a16:creationId xmlns:a16="http://schemas.microsoft.com/office/drawing/2014/main" xmlns="" id="{8FEA8D52-947F-4A74-9EB2-E163D3785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728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2" name="Picture 66">
              <a:extLst>
                <a:ext uri="{FF2B5EF4-FFF2-40B4-BE49-F238E27FC236}">
                  <a16:creationId xmlns:a16="http://schemas.microsoft.com/office/drawing/2014/main" xmlns="" id="{ED972FD4-F1D1-4AA9-83FD-8BD774962E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402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3" name="Picture 67">
              <a:extLst>
                <a:ext uri="{FF2B5EF4-FFF2-40B4-BE49-F238E27FC236}">
                  <a16:creationId xmlns:a16="http://schemas.microsoft.com/office/drawing/2014/main" xmlns="" id="{F6B31FE3-981D-470D-94A3-7E6B72939F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077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4" name="Picture 68">
              <a:extLst>
                <a:ext uri="{FF2B5EF4-FFF2-40B4-BE49-F238E27FC236}">
                  <a16:creationId xmlns:a16="http://schemas.microsoft.com/office/drawing/2014/main" xmlns="" id="{9AF81E37-7378-4971-9FEF-CA3FB4CAE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751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5" name="Picture 69">
              <a:extLst>
                <a:ext uri="{FF2B5EF4-FFF2-40B4-BE49-F238E27FC236}">
                  <a16:creationId xmlns:a16="http://schemas.microsoft.com/office/drawing/2014/main" xmlns="" id="{AFB33E25-EF31-4935-A309-456CB6623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26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6" name="Picture 70">
              <a:extLst>
                <a:ext uri="{FF2B5EF4-FFF2-40B4-BE49-F238E27FC236}">
                  <a16:creationId xmlns:a16="http://schemas.microsoft.com/office/drawing/2014/main" xmlns="" id="{CE2F4AF7-9BC3-4652-A264-34020E24ED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00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7" name="Picture 71">
              <a:extLst>
                <a:ext uri="{FF2B5EF4-FFF2-40B4-BE49-F238E27FC236}">
                  <a16:creationId xmlns:a16="http://schemas.microsoft.com/office/drawing/2014/main" xmlns="" id="{13AC1DCB-50EA-4F9C-83CF-47DFD37CF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775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8" name="Picture 72">
              <a:extLst>
                <a:ext uri="{FF2B5EF4-FFF2-40B4-BE49-F238E27FC236}">
                  <a16:creationId xmlns:a16="http://schemas.microsoft.com/office/drawing/2014/main" xmlns="" id="{51B898E5-E13B-45F4-B888-1753B1FF72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449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9" name="Picture 73">
              <a:extLst>
                <a:ext uri="{FF2B5EF4-FFF2-40B4-BE49-F238E27FC236}">
                  <a16:creationId xmlns:a16="http://schemas.microsoft.com/office/drawing/2014/main" xmlns="" id="{0BE254EC-D7C9-4593-B956-1902962F1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124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0" name="Picture 74">
              <a:extLst>
                <a:ext uri="{FF2B5EF4-FFF2-40B4-BE49-F238E27FC236}">
                  <a16:creationId xmlns:a16="http://schemas.microsoft.com/office/drawing/2014/main" xmlns="" id="{D739B157-AA49-4F51-A7FD-51F125094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798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33" name="Group 75">
            <a:extLst>
              <a:ext uri="{FF2B5EF4-FFF2-40B4-BE49-F238E27FC236}">
                <a16:creationId xmlns:a16="http://schemas.microsoft.com/office/drawing/2014/main" xmlns="" id="{29B9A88E-3F2F-4DC6-AABF-1C0EEEBFF767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471988"/>
            <a:ext cx="2732088" cy="425450"/>
            <a:chOff x="897280" y="2545492"/>
            <a:chExt cx="3782506" cy="588104"/>
          </a:xfrm>
        </p:grpSpPr>
        <p:pic>
          <p:nvPicPr>
            <p:cNvPr id="26635" name="Picture 76">
              <a:extLst>
                <a:ext uri="{FF2B5EF4-FFF2-40B4-BE49-F238E27FC236}">
                  <a16:creationId xmlns:a16="http://schemas.microsoft.com/office/drawing/2014/main" xmlns="" id="{8A6EC739-2B4B-4523-A985-CC58361DE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728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6" name="Picture 77">
              <a:extLst>
                <a:ext uri="{FF2B5EF4-FFF2-40B4-BE49-F238E27FC236}">
                  <a16:creationId xmlns:a16="http://schemas.microsoft.com/office/drawing/2014/main" xmlns="" id="{112F1A72-9906-4826-AA34-0B9E0ED6D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402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7" name="Picture 78">
              <a:extLst>
                <a:ext uri="{FF2B5EF4-FFF2-40B4-BE49-F238E27FC236}">
                  <a16:creationId xmlns:a16="http://schemas.microsoft.com/office/drawing/2014/main" xmlns="" id="{405B96F9-7A78-4D9A-ABA8-F35FD71B9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077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8" name="Picture 79">
              <a:extLst>
                <a:ext uri="{FF2B5EF4-FFF2-40B4-BE49-F238E27FC236}">
                  <a16:creationId xmlns:a16="http://schemas.microsoft.com/office/drawing/2014/main" xmlns="" id="{44DA6BDE-2E67-43B6-8CEC-3FD314BA02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751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9" name="Picture 80">
              <a:extLst>
                <a:ext uri="{FF2B5EF4-FFF2-40B4-BE49-F238E27FC236}">
                  <a16:creationId xmlns:a16="http://schemas.microsoft.com/office/drawing/2014/main" xmlns="" id="{460B6F4F-EB6E-4A99-BE87-68BD32F8BC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260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0" name="Picture 81">
              <a:extLst>
                <a:ext uri="{FF2B5EF4-FFF2-40B4-BE49-F238E27FC236}">
                  <a16:creationId xmlns:a16="http://schemas.microsoft.com/office/drawing/2014/main" xmlns="" id="{60F4FD74-A101-4669-B6CB-819D02DB8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005" y="2545492"/>
              <a:ext cx="598781" cy="588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7" name="Oval Callout 86">
            <a:extLst>
              <a:ext uri="{FF2B5EF4-FFF2-40B4-BE49-F238E27FC236}">
                <a16:creationId xmlns:a16="http://schemas.microsoft.com/office/drawing/2014/main" xmlns="" id="{EB082CBA-5E89-48ED-BDF0-825548808D6C}"/>
              </a:ext>
            </a:extLst>
          </p:cNvPr>
          <p:cNvSpPr/>
          <p:nvPr/>
        </p:nvSpPr>
        <p:spPr>
          <a:xfrm>
            <a:off x="6869113" y="2563813"/>
            <a:ext cx="1697037" cy="1379537"/>
          </a:xfrm>
          <a:prstGeom prst="wedgeEllipseCallout">
            <a:avLst>
              <a:gd name="adj1" fmla="val -59668"/>
              <a:gd name="adj2" fmla="val 10506"/>
            </a:avLst>
          </a:prstGeom>
          <a:solidFill>
            <a:schemeClr val="bg1"/>
          </a:solidFill>
          <a:ln>
            <a:solidFill>
              <a:srgbClr val="EF6B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>
                <a:solidFill>
                  <a:schemeClr val="tx1"/>
                </a:solidFill>
              </a:rPr>
              <a:t>36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E20E364B-6B96-454F-9F7D-6AE4C69E3718}"/>
              </a:ext>
            </a:extLst>
          </p:cNvPr>
          <p:cNvSpPr/>
          <p:nvPr/>
        </p:nvSpPr>
        <p:spPr>
          <a:xfrm>
            <a:off x="3003462" y="696913"/>
            <a:ext cx="31370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Tidy-Up Time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24FB2D4C-C5E9-4FA4-9C05-2AE489916FAD}"/>
              </a:ext>
            </a:extLst>
          </p:cNvPr>
          <p:cNvSpPr/>
          <p:nvPr/>
        </p:nvSpPr>
        <p:spPr>
          <a:xfrm>
            <a:off x="755650" y="1441450"/>
            <a:ext cx="7632700" cy="6842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beanbags does Hamza have?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out the same number of objects?</a:t>
            </a:r>
          </a:p>
        </p:txBody>
      </p:sp>
      <p:pic>
        <p:nvPicPr>
          <p:cNvPr id="27652" name="Pairs">
            <a:extLst>
              <a:ext uri="{FF2B5EF4-FFF2-40B4-BE49-F238E27FC236}">
                <a16:creationId xmlns:a16="http://schemas.microsoft.com/office/drawing/2014/main" xmlns="" id="{4B52C6ED-E408-413E-9898-763B3115C5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2">
            <a:extLst>
              <a:ext uri="{FF2B5EF4-FFF2-40B4-BE49-F238E27FC236}">
                <a16:creationId xmlns:a16="http://schemas.microsoft.com/office/drawing/2014/main" xmlns="" id="{7EEE4DFF-9697-4C54-9E69-80C5A8B90C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75" y="2611438"/>
            <a:ext cx="361315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>
            <a:extLst>
              <a:ext uri="{FF2B5EF4-FFF2-40B4-BE49-F238E27FC236}">
                <a16:creationId xmlns:a16="http://schemas.microsoft.com/office/drawing/2014/main" xmlns="" id="{CC45188F-1AE1-49AA-A964-A0F4207037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2254250"/>
            <a:ext cx="4975225" cy="32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" name="Oval Callout 127">
            <a:extLst>
              <a:ext uri="{FF2B5EF4-FFF2-40B4-BE49-F238E27FC236}">
                <a16:creationId xmlns:a16="http://schemas.microsoft.com/office/drawing/2014/main" xmlns="" id="{70FD178D-D55D-45FB-9181-CCEA1DA053F5}"/>
              </a:ext>
            </a:extLst>
          </p:cNvPr>
          <p:cNvSpPr/>
          <p:nvPr/>
        </p:nvSpPr>
        <p:spPr>
          <a:xfrm>
            <a:off x="6869113" y="2563813"/>
            <a:ext cx="1697037" cy="1379537"/>
          </a:xfrm>
          <a:prstGeom prst="wedgeEllipseCallout">
            <a:avLst>
              <a:gd name="adj1" fmla="val -59668"/>
              <a:gd name="adj2" fmla="val 10506"/>
            </a:avLst>
          </a:prstGeom>
          <a:solidFill>
            <a:schemeClr val="bg1"/>
          </a:solidFill>
          <a:ln>
            <a:solidFill>
              <a:srgbClr val="EF6B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>
                <a:solidFill>
                  <a:schemeClr val="tx1"/>
                </a:solidFill>
              </a:rPr>
              <a:t>42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449FB66-66AE-4C26-B93D-EB678269FD67}"/>
              </a:ext>
            </a:extLst>
          </p:cNvPr>
          <p:cNvSpPr/>
          <p:nvPr/>
        </p:nvSpPr>
        <p:spPr>
          <a:xfrm>
            <a:off x="3003462" y="696913"/>
            <a:ext cx="31370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Tidy-Up Time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F4519A44-E879-4D17-8ABF-5A9E9F8A4EFD}"/>
              </a:ext>
            </a:extLst>
          </p:cNvPr>
          <p:cNvSpPr/>
          <p:nvPr/>
        </p:nvSpPr>
        <p:spPr>
          <a:xfrm>
            <a:off x="755650" y="1441450"/>
            <a:ext cx="7632700" cy="6842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beanbags does Hamza have?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out the same number of objects?</a:t>
            </a:r>
          </a:p>
        </p:txBody>
      </p:sp>
      <p:pic>
        <p:nvPicPr>
          <p:cNvPr id="28676" name="Pairs">
            <a:extLst>
              <a:ext uri="{FF2B5EF4-FFF2-40B4-BE49-F238E27FC236}">
                <a16:creationId xmlns:a16="http://schemas.microsoft.com/office/drawing/2014/main" xmlns="" id="{310A37B7-E5C7-48C8-B5DD-5548A9732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2">
            <a:extLst>
              <a:ext uri="{FF2B5EF4-FFF2-40B4-BE49-F238E27FC236}">
                <a16:creationId xmlns:a16="http://schemas.microsoft.com/office/drawing/2014/main" xmlns="" id="{80F35E96-9E83-4B9E-BB2F-FF33B5F7E2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75" y="2611438"/>
            <a:ext cx="361315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" name="Oval Callout 127">
            <a:extLst>
              <a:ext uri="{FF2B5EF4-FFF2-40B4-BE49-F238E27FC236}">
                <a16:creationId xmlns:a16="http://schemas.microsoft.com/office/drawing/2014/main" xmlns="" id="{FCFC59A0-F51A-4F67-A445-9CEB4114EFF5}"/>
              </a:ext>
            </a:extLst>
          </p:cNvPr>
          <p:cNvSpPr/>
          <p:nvPr/>
        </p:nvSpPr>
        <p:spPr>
          <a:xfrm>
            <a:off x="6869113" y="2563813"/>
            <a:ext cx="1697037" cy="1379537"/>
          </a:xfrm>
          <a:prstGeom prst="wedgeEllipseCallout">
            <a:avLst>
              <a:gd name="adj1" fmla="val -59668"/>
              <a:gd name="adj2" fmla="val 10506"/>
            </a:avLst>
          </a:prstGeom>
          <a:solidFill>
            <a:schemeClr val="bg1"/>
          </a:solidFill>
          <a:ln>
            <a:solidFill>
              <a:srgbClr val="EF6B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>
                <a:solidFill>
                  <a:schemeClr val="tx1"/>
                </a:solidFill>
              </a:rPr>
              <a:t>50</a:t>
            </a:r>
          </a:p>
        </p:txBody>
      </p:sp>
      <p:grpSp>
        <p:nvGrpSpPr>
          <p:cNvPr id="28679" name="Group 3">
            <a:extLst>
              <a:ext uri="{FF2B5EF4-FFF2-40B4-BE49-F238E27FC236}">
                <a16:creationId xmlns:a16="http://schemas.microsoft.com/office/drawing/2014/main" xmlns="" id="{B1B35715-F7F8-4FBC-A870-10BD1F08C4DB}"/>
              </a:ext>
            </a:extLst>
          </p:cNvPr>
          <p:cNvGrpSpPr>
            <a:grpSpLocks/>
          </p:cNvGrpSpPr>
          <p:nvPr/>
        </p:nvGrpSpPr>
        <p:grpSpPr bwMode="auto">
          <a:xfrm>
            <a:off x="849313" y="2336800"/>
            <a:ext cx="4754562" cy="419100"/>
            <a:chOff x="692746" y="2947878"/>
            <a:chExt cx="4754884" cy="419296"/>
          </a:xfrm>
        </p:grpSpPr>
        <p:pic>
          <p:nvPicPr>
            <p:cNvPr id="28724" name="Picture 2">
              <a:extLst>
                <a:ext uri="{FF2B5EF4-FFF2-40B4-BE49-F238E27FC236}">
                  <a16:creationId xmlns:a16="http://schemas.microsoft.com/office/drawing/2014/main" xmlns="" id="{683E8149-409E-465F-BCD5-D16979CD1A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46" y="295116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5" name="Picture 8">
              <a:extLst>
                <a:ext uri="{FF2B5EF4-FFF2-40B4-BE49-F238E27FC236}">
                  <a16:creationId xmlns:a16="http://schemas.microsoft.com/office/drawing/2014/main" xmlns="" id="{0C9D66CC-309A-4419-A64B-7C9C116182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4659" y="295079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6" name="Picture 9">
              <a:extLst>
                <a:ext uri="{FF2B5EF4-FFF2-40B4-BE49-F238E27FC236}">
                  <a16:creationId xmlns:a16="http://schemas.microsoft.com/office/drawing/2014/main" xmlns="" id="{22156A00-C9D3-45A4-AB47-2D53C04607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6572" y="295043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7" name="Picture 10">
              <a:extLst>
                <a:ext uri="{FF2B5EF4-FFF2-40B4-BE49-F238E27FC236}">
                  <a16:creationId xmlns:a16="http://schemas.microsoft.com/office/drawing/2014/main" xmlns="" id="{95533458-C311-4DBB-99C5-B753ED4F6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8485" y="295006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8" name="Picture 11">
              <a:extLst>
                <a:ext uri="{FF2B5EF4-FFF2-40B4-BE49-F238E27FC236}">
                  <a16:creationId xmlns:a16="http://schemas.microsoft.com/office/drawing/2014/main" xmlns="" id="{30F14F19-1629-4D76-BF1A-0E01E2AF76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0398" y="294970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9" name="Picture 12">
              <a:extLst>
                <a:ext uri="{FF2B5EF4-FFF2-40B4-BE49-F238E27FC236}">
                  <a16:creationId xmlns:a16="http://schemas.microsoft.com/office/drawing/2014/main" xmlns="" id="{0B0F9D09-3D42-49BF-B407-3501C923AF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2311" y="294933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30" name="Picture 13">
              <a:extLst>
                <a:ext uri="{FF2B5EF4-FFF2-40B4-BE49-F238E27FC236}">
                  <a16:creationId xmlns:a16="http://schemas.microsoft.com/office/drawing/2014/main" xmlns="" id="{958DAD66-C46B-42F0-BF1A-87B151F49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224" y="294897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31" name="Picture 14">
              <a:extLst>
                <a:ext uri="{FF2B5EF4-FFF2-40B4-BE49-F238E27FC236}">
                  <a16:creationId xmlns:a16="http://schemas.microsoft.com/office/drawing/2014/main" xmlns="" id="{DED9D9ED-F5BF-4932-BB91-1041AAE25B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137" y="294860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32" name="Picture 15">
              <a:extLst>
                <a:ext uri="{FF2B5EF4-FFF2-40B4-BE49-F238E27FC236}">
                  <a16:creationId xmlns:a16="http://schemas.microsoft.com/office/drawing/2014/main" xmlns="" id="{96E1AB41-4AE7-4CB2-8E59-B685DADF2D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8050" y="294824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33" name="Picture 16">
              <a:extLst>
                <a:ext uri="{FF2B5EF4-FFF2-40B4-BE49-F238E27FC236}">
                  <a16:creationId xmlns:a16="http://schemas.microsoft.com/office/drawing/2014/main" xmlns="" id="{364F24C5-744D-47C0-B55F-24FDD42A9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963" y="294787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80" name="Group 18">
            <a:extLst>
              <a:ext uri="{FF2B5EF4-FFF2-40B4-BE49-F238E27FC236}">
                <a16:creationId xmlns:a16="http://schemas.microsoft.com/office/drawing/2014/main" xmlns="" id="{B0C4D504-ACB0-4C2D-9C1F-0D38C4B963C9}"/>
              </a:ext>
            </a:extLst>
          </p:cNvPr>
          <p:cNvGrpSpPr>
            <a:grpSpLocks/>
          </p:cNvGrpSpPr>
          <p:nvPr/>
        </p:nvGrpSpPr>
        <p:grpSpPr bwMode="auto">
          <a:xfrm>
            <a:off x="839788" y="2865438"/>
            <a:ext cx="4754562" cy="419100"/>
            <a:chOff x="692746" y="2947878"/>
            <a:chExt cx="4754884" cy="419296"/>
          </a:xfrm>
        </p:grpSpPr>
        <p:pic>
          <p:nvPicPr>
            <p:cNvPr id="28714" name="Picture 19">
              <a:extLst>
                <a:ext uri="{FF2B5EF4-FFF2-40B4-BE49-F238E27FC236}">
                  <a16:creationId xmlns:a16="http://schemas.microsoft.com/office/drawing/2014/main" xmlns="" id="{7B90A091-E616-4E0E-8A9E-618EC6B01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46" y="295116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5" name="Picture 20">
              <a:extLst>
                <a:ext uri="{FF2B5EF4-FFF2-40B4-BE49-F238E27FC236}">
                  <a16:creationId xmlns:a16="http://schemas.microsoft.com/office/drawing/2014/main" xmlns="" id="{66914CC6-5D80-4F25-9A84-F2BCC8B814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4659" y="295079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6" name="Picture 21">
              <a:extLst>
                <a:ext uri="{FF2B5EF4-FFF2-40B4-BE49-F238E27FC236}">
                  <a16:creationId xmlns:a16="http://schemas.microsoft.com/office/drawing/2014/main" xmlns="" id="{ED3434F7-15EC-4F95-8C15-3C8F9B932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6572" y="295043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7" name="Picture 22">
              <a:extLst>
                <a:ext uri="{FF2B5EF4-FFF2-40B4-BE49-F238E27FC236}">
                  <a16:creationId xmlns:a16="http://schemas.microsoft.com/office/drawing/2014/main" xmlns="" id="{5AD6EC44-51F1-42D6-A6D0-BC80D5812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8485" y="295006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8" name="Picture 23">
              <a:extLst>
                <a:ext uri="{FF2B5EF4-FFF2-40B4-BE49-F238E27FC236}">
                  <a16:creationId xmlns:a16="http://schemas.microsoft.com/office/drawing/2014/main" xmlns="" id="{89F21CCE-7F5B-4A32-AAC6-B4794B308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0398" y="294970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9" name="Picture 24">
              <a:extLst>
                <a:ext uri="{FF2B5EF4-FFF2-40B4-BE49-F238E27FC236}">
                  <a16:creationId xmlns:a16="http://schemas.microsoft.com/office/drawing/2014/main" xmlns="" id="{7D13B5CA-6783-479C-B934-98AEE8BA1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2311" y="294933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0" name="Picture 25">
              <a:extLst>
                <a:ext uri="{FF2B5EF4-FFF2-40B4-BE49-F238E27FC236}">
                  <a16:creationId xmlns:a16="http://schemas.microsoft.com/office/drawing/2014/main" xmlns="" id="{ADB952E0-740D-41BB-B163-DDC0A4F847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224" y="294897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1" name="Picture 26">
              <a:extLst>
                <a:ext uri="{FF2B5EF4-FFF2-40B4-BE49-F238E27FC236}">
                  <a16:creationId xmlns:a16="http://schemas.microsoft.com/office/drawing/2014/main" xmlns="" id="{7AB63F98-6A22-4E3E-BCA3-228C1E2295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137" y="294860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2" name="Picture 27">
              <a:extLst>
                <a:ext uri="{FF2B5EF4-FFF2-40B4-BE49-F238E27FC236}">
                  <a16:creationId xmlns:a16="http://schemas.microsoft.com/office/drawing/2014/main" xmlns="" id="{810DF225-ADF7-4643-91A5-CBE052706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8050" y="294824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23" name="Picture 28">
              <a:extLst>
                <a:ext uri="{FF2B5EF4-FFF2-40B4-BE49-F238E27FC236}">
                  <a16:creationId xmlns:a16="http://schemas.microsoft.com/office/drawing/2014/main" xmlns="" id="{A4608735-D4D1-469C-B032-CE320C18C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963" y="294787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81" name="Group 29">
            <a:extLst>
              <a:ext uri="{FF2B5EF4-FFF2-40B4-BE49-F238E27FC236}">
                <a16:creationId xmlns:a16="http://schemas.microsoft.com/office/drawing/2014/main" xmlns="" id="{A17B6EDD-AA5B-4F92-ACCE-626EB8739B2D}"/>
              </a:ext>
            </a:extLst>
          </p:cNvPr>
          <p:cNvGrpSpPr>
            <a:grpSpLocks/>
          </p:cNvGrpSpPr>
          <p:nvPr/>
        </p:nvGrpSpPr>
        <p:grpSpPr bwMode="auto">
          <a:xfrm>
            <a:off x="830263" y="3394075"/>
            <a:ext cx="4754562" cy="419100"/>
            <a:chOff x="692746" y="2947878"/>
            <a:chExt cx="4754884" cy="419296"/>
          </a:xfrm>
        </p:grpSpPr>
        <p:pic>
          <p:nvPicPr>
            <p:cNvPr id="28704" name="Picture 30">
              <a:extLst>
                <a:ext uri="{FF2B5EF4-FFF2-40B4-BE49-F238E27FC236}">
                  <a16:creationId xmlns:a16="http://schemas.microsoft.com/office/drawing/2014/main" xmlns="" id="{B048997B-E017-4BCE-8396-6A7FEAB33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46" y="295116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5" name="Picture 31">
              <a:extLst>
                <a:ext uri="{FF2B5EF4-FFF2-40B4-BE49-F238E27FC236}">
                  <a16:creationId xmlns:a16="http://schemas.microsoft.com/office/drawing/2014/main" xmlns="" id="{82116A05-069D-488F-A585-9D155AFF2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4659" y="295079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6" name="Picture 32">
              <a:extLst>
                <a:ext uri="{FF2B5EF4-FFF2-40B4-BE49-F238E27FC236}">
                  <a16:creationId xmlns:a16="http://schemas.microsoft.com/office/drawing/2014/main" xmlns="" id="{D9A0B99B-4583-46ED-B40C-86A4B3F1E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6572" y="295043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7" name="Picture 33">
              <a:extLst>
                <a:ext uri="{FF2B5EF4-FFF2-40B4-BE49-F238E27FC236}">
                  <a16:creationId xmlns:a16="http://schemas.microsoft.com/office/drawing/2014/main" xmlns="" id="{88E15DE3-C649-4487-B5F7-1E3A75751B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8485" y="295006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8" name="Picture 34">
              <a:extLst>
                <a:ext uri="{FF2B5EF4-FFF2-40B4-BE49-F238E27FC236}">
                  <a16:creationId xmlns:a16="http://schemas.microsoft.com/office/drawing/2014/main" xmlns="" id="{8E2BEBFF-B0CD-4659-9EFE-9A49467F22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0398" y="294970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9" name="Picture 35">
              <a:extLst>
                <a:ext uri="{FF2B5EF4-FFF2-40B4-BE49-F238E27FC236}">
                  <a16:creationId xmlns:a16="http://schemas.microsoft.com/office/drawing/2014/main" xmlns="" id="{CA95A59F-8430-4140-96AF-2AC275669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2311" y="294933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0" name="Picture 36">
              <a:extLst>
                <a:ext uri="{FF2B5EF4-FFF2-40B4-BE49-F238E27FC236}">
                  <a16:creationId xmlns:a16="http://schemas.microsoft.com/office/drawing/2014/main" xmlns="" id="{0B044B4E-5263-428E-B429-9A44266AAE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224" y="294897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1" name="Picture 37">
              <a:extLst>
                <a:ext uri="{FF2B5EF4-FFF2-40B4-BE49-F238E27FC236}">
                  <a16:creationId xmlns:a16="http://schemas.microsoft.com/office/drawing/2014/main" xmlns="" id="{656572DA-4AD4-49B0-9941-D528F991B3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137" y="294860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2" name="Picture 38">
              <a:extLst>
                <a:ext uri="{FF2B5EF4-FFF2-40B4-BE49-F238E27FC236}">
                  <a16:creationId xmlns:a16="http://schemas.microsoft.com/office/drawing/2014/main" xmlns="" id="{5657B6D1-5EB2-4D04-BC81-A01C84DAD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8050" y="294824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13" name="Picture 39">
              <a:extLst>
                <a:ext uri="{FF2B5EF4-FFF2-40B4-BE49-F238E27FC236}">
                  <a16:creationId xmlns:a16="http://schemas.microsoft.com/office/drawing/2014/main" xmlns="" id="{9DB421D1-B992-4D87-9E6A-ED8CA9AE3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963" y="294787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82" name="Group 40">
            <a:extLst>
              <a:ext uri="{FF2B5EF4-FFF2-40B4-BE49-F238E27FC236}">
                <a16:creationId xmlns:a16="http://schemas.microsoft.com/office/drawing/2014/main" xmlns="" id="{CE4DDC3E-1517-45B1-ADB9-D6EB60C59225}"/>
              </a:ext>
            </a:extLst>
          </p:cNvPr>
          <p:cNvGrpSpPr>
            <a:grpSpLocks/>
          </p:cNvGrpSpPr>
          <p:nvPr/>
        </p:nvGrpSpPr>
        <p:grpSpPr bwMode="auto">
          <a:xfrm>
            <a:off x="819150" y="3922713"/>
            <a:ext cx="4756150" cy="419100"/>
            <a:chOff x="692746" y="2947878"/>
            <a:chExt cx="4754884" cy="419296"/>
          </a:xfrm>
        </p:grpSpPr>
        <p:pic>
          <p:nvPicPr>
            <p:cNvPr id="28694" name="Picture 41">
              <a:extLst>
                <a:ext uri="{FF2B5EF4-FFF2-40B4-BE49-F238E27FC236}">
                  <a16:creationId xmlns:a16="http://schemas.microsoft.com/office/drawing/2014/main" xmlns="" id="{57B42C6B-33C4-4EA5-8BAF-1AC48C251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46" y="295116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5" name="Picture 42">
              <a:extLst>
                <a:ext uri="{FF2B5EF4-FFF2-40B4-BE49-F238E27FC236}">
                  <a16:creationId xmlns:a16="http://schemas.microsoft.com/office/drawing/2014/main" xmlns="" id="{CB792669-E910-4605-A5CF-E979458EB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4659" y="295079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6" name="Picture 43">
              <a:extLst>
                <a:ext uri="{FF2B5EF4-FFF2-40B4-BE49-F238E27FC236}">
                  <a16:creationId xmlns:a16="http://schemas.microsoft.com/office/drawing/2014/main" xmlns="" id="{1BA7FFD0-6A6A-4093-8FDB-B909559A61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6572" y="295043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7" name="Picture 44">
              <a:extLst>
                <a:ext uri="{FF2B5EF4-FFF2-40B4-BE49-F238E27FC236}">
                  <a16:creationId xmlns:a16="http://schemas.microsoft.com/office/drawing/2014/main" xmlns="" id="{28BAA5FE-1F5E-4811-BE51-0DF2FB4F1E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8485" y="295006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8" name="Picture 45">
              <a:extLst>
                <a:ext uri="{FF2B5EF4-FFF2-40B4-BE49-F238E27FC236}">
                  <a16:creationId xmlns:a16="http://schemas.microsoft.com/office/drawing/2014/main" xmlns="" id="{FF8F28C7-6F84-41D8-91A1-53C25317E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0398" y="294970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9" name="Picture 46">
              <a:extLst>
                <a:ext uri="{FF2B5EF4-FFF2-40B4-BE49-F238E27FC236}">
                  <a16:creationId xmlns:a16="http://schemas.microsoft.com/office/drawing/2014/main" xmlns="" id="{9DDEA5A9-02A0-4F7B-BFB7-352F90996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2311" y="294933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0" name="Picture 47">
              <a:extLst>
                <a:ext uri="{FF2B5EF4-FFF2-40B4-BE49-F238E27FC236}">
                  <a16:creationId xmlns:a16="http://schemas.microsoft.com/office/drawing/2014/main" xmlns="" id="{7D2FA75E-24EF-4F3F-A9BA-336A2592FE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224" y="294897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1" name="Picture 48">
              <a:extLst>
                <a:ext uri="{FF2B5EF4-FFF2-40B4-BE49-F238E27FC236}">
                  <a16:creationId xmlns:a16="http://schemas.microsoft.com/office/drawing/2014/main" xmlns="" id="{986D3958-7B05-47BF-9957-204E9186FC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137" y="294860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2" name="Picture 49">
              <a:extLst>
                <a:ext uri="{FF2B5EF4-FFF2-40B4-BE49-F238E27FC236}">
                  <a16:creationId xmlns:a16="http://schemas.microsoft.com/office/drawing/2014/main" xmlns="" id="{EAAE0F18-2383-4BD3-B908-391D52AD3F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8050" y="294824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703" name="Picture 50">
              <a:extLst>
                <a:ext uri="{FF2B5EF4-FFF2-40B4-BE49-F238E27FC236}">
                  <a16:creationId xmlns:a16="http://schemas.microsoft.com/office/drawing/2014/main" xmlns="" id="{D04AFEA9-6C43-47DA-8E0B-B3C72D8230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963" y="294787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83" name="Group 51">
            <a:extLst>
              <a:ext uri="{FF2B5EF4-FFF2-40B4-BE49-F238E27FC236}">
                <a16:creationId xmlns:a16="http://schemas.microsoft.com/office/drawing/2014/main" xmlns="" id="{CA435B03-3788-4CE4-AB22-111BD1BDBE36}"/>
              </a:ext>
            </a:extLst>
          </p:cNvPr>
          <p:cNvGrpSpPr>
            <a:grpSpLocks/>
          </p:cNvGrpSpPr>
          <p:nvPr/>
        </p:nvGrpSpPr>
        <p:grpSpPr bwMode="auto">
          <a:xfrm>
            <a:off x="809625" y="4451350"/>
            <a:ext cx="4754563" cy="419100"/>
            <a:chOff x="692746" y="2947878"/>
            <a:chExt cx="4754884" cy="419296"/>
          </a:xfrm>
        </p:grpSpPr>
        <p:pic>
          <p:nvPicPr>
            <p:cNvPr id="28684" name="Picture 52">
              <a:extLst>
                <a:ext uri="{FF2B5EF4-FFF2-40B4-BE49-F238E27FC236}">
                  <a16:creationId xmlns:a16="http://schemas.microsoft.com/office/drawing/2014/main" xmlns="" id="{41F78B02-E4CD-4491-A670-26E9C92A30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46" y="295116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5" name="Picture 53">
              <a:extLst>
                <a:ext uri="{FF2B5EF4-FFF2-40B4-BE49-F238E27FC236}">
                  <a16:creationId xmlns:a16="http://schemas.microsoft.com/office/drawing/2014/main" xmlns="" id="{57A8E65D-22F3-46EB-98CF-C60F7980BB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4659" y="295079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6" name="Picture 54">
              <a:extLst>
                <a:ext uri="{FF2B5EF4-FFF2-40B4-BE49-F238E27FC236}">
                  <a16:creationId xmlns:a16="http://schemas.microsoft.com/office/drawing/2014/main" xmlns="" id="{70B6393E-C97E-454C-9DC3-AC12689EC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6572" y="295043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7" name="Picture 55">
              <a:extLst>
                <a:ext uri="{FF2B5EF4-FFF2-40B4-BE49-F238E27FC236}">
                  <a16:creationId xmlns:a16="http://schemas.microsoft.com/office/drawing/2014/main" xmlns="" id="{E8512800-A8DF-44A9-A8E0-40D5028495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8485" y="295006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8" name="Picture 56">
              <a:extLst>
                <a:ext uri="{FF2B5EF4-FFF2-40B4-BE49-F238E27FC236}">
                  <a16:creationId xmlns:a16="http://schemas.microsoft.com/office/drawing/2014/main" xmlns="" id="{0ABB85B6-6270-4903-B6F8-E9033EBB1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0398" y="294970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9" name="Picture 57">
              <a:extLst>
                <a:ext uri="{FF2B5EF4-FFF2-40B4-BE49-F238E27FC236}">
                  <a16:creationId xmlns:a16="http://schemas.microsoft.com/office/drawing/2014/main" xmlns="" id="{D2063187-B9A2-4EF6-B5C6-4BD6A3E3A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2311" y="294933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0" name="Picture 58">
              <a:extLst>
                <a:ext uri="{FF2B5EF4-FFF2-40B4-BE49-F238E27FC236}">
                  <a16:creationId xmlns:a16="http://schemas.microsoft.com/office/drawing/2014/main" xmlns="" id="{B1D59085-E2BC-4D44-9281-CA0F011B84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224" y="294897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1" name="Picture 59">
              <a:extLst>
                <a:ext uri="{FF2B5EF4-FFF2-40B4-BE49-F238E27FC236}">
                  <a16:creationId xmlns:a16="http://schemas.microsoft.com/office/drawing/2014/main" xmlns="" id="{608AC35A-4B36-40AB-8F85-36AEEAF3DC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137" y="294860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2" name="Picture 60">
              <a:extLst>
                <a:ext uri="{FF2B5EF4-FFF2-40B4-BE49-F238E27FC236}">
                  <a16:creationId xmlns:a16="http://schemas.microsoft.com/office/drawing/2014/main" xmlns="" id="{5FC32C3C-CF82-4723-AB1F-41640608E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8050" y="2948243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3" name="Picture 61">
              <a:extLst>
                <a:ext uri="{FF2B5EF4-FFF2-40B4-BE49-F238E27FC236}">
                  <a16:creationId xmlns:a16="http://schemas.microsoft.com/office/drawing/2014/main" xmlns="" id="{08931742-889D-44AC-863B-0E6573B9EE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963" y="2947878"/>
              <a:ext cx="417667" cy="416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xmlns="" id="{AFFFEBFC-9982-4990-830F-217715968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5" t="2574" r="54594" b="9645"/>
          <a:stretch>
            <a:fillRect/>
          </a:stretch>
        </p:blipFill>
        <p:spPr bwMode="auto">
          <a:xfrm>
            <a:off x="6240463" y="2316163"/>
            <a:ext cx="1655762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2">
            <a:extLst>
              <a:ext uri="{FF2B5EF4-FFF2-40B4-BE49-F238E27FC236}">
                <a16:creationId xmlns:a16="http://schemas.microsoft.com/office/drawing/2014/main" xmlns="" id="{6E384D24-8551-47CF-BBB1-0A3766A440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4176713"/>
            <a:ext cx="21050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E068B589-72F4-450C-9B82-17BC104B9E15}"/>
              </a:ext>
            </a:extLst>
          </p:cNvPr>
          <p:cNvSpPr/>
          <p:nvPr/>
        </p:nvSpPr>
        <p:spPr>
          <a:xfrm>
            <a:off x="3003462" y="696913"/>
            <a:ext cx="31370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Tidy-Up Time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6B2D2063-5A0F-4B22-B6C0-004FF4450835}"/>
              </a:ext>
            </a:extLst>
          </p:cNvPr>
          <p:cNvSpPr/>
          <p:nvPr/>
        </p:nvSpPr>
        <p:spPr>
          <a:xfrm>
            <a:off x="755650" y="1441450"/>
            <a:ext cx="7632700" cy="6842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Does Hamza have the right amount of hockey sticks?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out the right number of objects?</a:t>
            </a:r>
          </a:p>
        </p:txBody>
      </p:sp>
      <p:pic>
        <p:nvPicPr>
          <p:cNvPr id="29702" name="Pairs">
            <a:extLst>
              <a:ext uri="{FF2B5EF4-FFF2-40B4-BE49-F238E27FC236}">
                <a16:creationId xmlns:a16="http://schemas.microsoft.com/office/drawing/2014/main" xmlns="" id="{1D43BC98-399B-4ACC-9D4E-E64C4460D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3" name="Group 73">
            <a:extLst>
              <a:ext uri="{FF2B5EF4-FFF2-40B4-BE49-F238E27FC236}">
                <a16:creationId xmlns:a16="http://schemas.microsoft.com/office/drawing/2014/main" xmlns="" id="{93F4CB18-7B09-4BE1-BCF1-2F511BD81CE8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444750"/>
            <a:ext cx="4791075" cy="646113"/>
            <a:chOff x="892883" y="2645234"/>
            <a:chExt cx="5998482" cy="807861"/>
          </a:xfrm>
        </p:grpSpPr>
        <p:pic>
          <p:nvPicPr>
            <p:cNvPr id="29723" name="Picture 5">
              <a:extLst>
                <a:ext uri="{FF2B5EF4-FFF2-40B4-BE49-F238E27FC236}">
                  <a16:creationId xmlns:a16="http://schemas.microsoft.com/office/drawing/2014/main" xmlns="" id="{A9A031D5-BC0D-4DEC-A86F-2D9874273A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892883" y="264523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4" name="Picture 64">
              <a:extLst>
                <a:ext uri="{FF2B5EF4-FFF2-40B4-BE49-F238E27FC236}">
                  <a16:creationId xmlns:a16="http://schemas.microsoft.com/office/drawing/2014/main" xmlns="" id="{C44624C4-A9F6-4E19-B3EC-05F237B1E1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1463180" y="264729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5" name="Picture 65">
              <a:extLst>
                <a:ext uri="{FF2B5EF4-FFF2-40B4-BE49-F238E27FC236}">
                  <a16:creationId xmlns:a16="http://schemas.microsoft.com/office/drawing/2014/main" xmlns="" id="{556FB740-A977-45B6-AA78-8B2864540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2033477" y="264935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6" name="Picture 66">
              <a:extLst>
                <a:ext uri="{FF2B5EF4-FFF2-40B4-BE49-F238E27FC236}">
                  <a16:creationId xmlns:a16="http://schemas.microsoft.com/office/drawing/2014/main" xmlns="" id="{F1FEBF00-70D9-48F0-B83A-7F41C9D02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2603774" y="265141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7" name="Picture 67">
              <a:extLst>
                <a:ext uri="{FF2B5EF4-FFF2-40B4-BE49-F238E27FC236}">
                  <a16:creationId xmlns:a16="http://schemas.microsoft.com/office/drawing/2014/main" xmlns="" id="{9CFA9B62-97B9-4DAF-9B02-C5B50227AB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3174071" y="265347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8" name="Picture 68">
              <a:extLst>
                <a:ext uri="{FF2B5EF4-FFF2-40B4-BE49-F238E27FC236}">
                  <a16:creationId xmlns:a16="http://schemas.microsoft.com/office/drawing/2014/main" xmlns="" id="{16A15997-24FA-4EEA-8717-A730433747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3744368" y="265553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9" name="Picture 69">
              <a:extLst>
                <a:ext uri="{FF2B5EF4-FFF2-40B4-BE49-F238E27FC236}">
                  <a16:creationId xmlns:a16="http://schemas.microsoft.com/office/drawing/2014/main" xmlns="" id="{49E43A5B-0FB1-4719-93FE-261F91B4E7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4314665" y="265759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30" name="Picture 70">
              <a:extLst>
                <a:ext uri="{FF2B5EF4-FFF2-40B4-BE49-F238E27FC236}">
                  <a16:creationId xmlns:a16="http://schemas.microsoft.com/office/drawing/2014/main" xmlns="" id="{3A439EC1-0A20-4513-ADFC-8DC5C86D87C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4884962" y="265965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31" name="Picture 71">
              <a:extLst>
                <a:ext uri="{FF2B5EF4-FFF2-40B4-BE49-F238E27FC236}">
                  <a16:creationId xmlns:a16="http://schemas.microsoft.com/office/drawing/2014/main" xmlns="" id="{D2DEE62A-246B-468B-AD08-674FC0DDDC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5455259" y="266171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32" name="Picture 72">
              <a:extLst>
                <a:ext uri="{FF2B5EF4-FFF2-40B4-BE49-F238E27FC236}">
                  <a16:creationId xmlns:a16="http://schemas.microsoft.com/office/drawing/2014/main" xmlns="" id="{6A707F61-EBDC-457C-A264-F7E69F0F7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6025556" y="266377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704" name="Group 74">
            <a:extLst>
              <a:ext uri="{FF2B5EF4-FFF2-40B4-BE49-F238E27FC236}">
                <a16:creationId xmlns:a16="http://schemas.microsoft.com/office/drawing/2014/main" xmlns="" id="{B1C8DDE6-2065-47BA-9FB4-40ABF8C99E41}"/>
              </a:ext>
            </a:extLst>
          </p:cNvPr>
          <p:cNvGrpSpPr>
            <a:grpSpLocks/>
          </p:cNvGrpSpPr>
          <p:nvPr/>
        </p:nvGrpSpPr>
        <p:grpSpPr bwMode="auto">
          <a:xfrm>
            <a:off x="801688" y="3578225"/>
            <a:ext cx="4791075" cy="644525"/>
            <a:chOff x="892883" y="2645234"/>
            <a:chExt cx="5998482" cy="807861"/>
          </a:xfrm>
        </p:grpSpPr>
        <p:pic>
          <p:nvPicPr>
            <p:cNvPr id="29713" name="Picture 75">
              <a:extLst>
                <a:ext uri="{FF2B5EF4-FFF2-40B4-BE49-F238E27FC236}">
                  <a16:creationId xmlns:a16="http://schemas.microsoft.com/office/drawing/2014/main" xmlns="" id="{8BEE35DA-54A6-4901-A0BF-27B91CBF8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892883" y="264523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4" name="Picture 76">
              <a:extLst>
                <a:ext uri="{FF2B5EF4-FFF2-40B4-BE49-F238E27FC236}">
                  <a16:creationId xmlns:a16="http://schemas.microsoft.com/office/drawing/2014/main" xmlns="" id="{D0FDF0C7-010E-4202-A997-B15E6588D9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1463180" y="264729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5" name="Picture 77">
              <a:extLst>
                <a:ext uri="{FF2B5EF4-FFF2-40B4-BE49-F238E27FC236}">
                  <a16:creationId xmlns:a16="http://schemas.microsoft.com/office/drawing/2014/main" xmlns="" id="{E1580E2A-0C25-4980-98C6-F8DBC8EE70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2033477" y="264935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6" name="Picture 78">
              <a:extLst>
                <a:ext uri="{FF2B5EF4-FFF2-40B4-BE49-F238E27FC236}">
                  <a16:creationId xmlns:a16="http://schemas.microsoft.com/office/drawing/2014/main" xmlns="" id="{ADC112B4-DC01-48F2-84BD-E84E11F39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2603774" y="265141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7" name="Picture 79">
              <a:extLst>
                <a:ext uri="{FF2B5EF4-FFF2-40B4-BE49-F238E27FC236}">
                  <a16:creationId xmlns:a16="http://schemas.microsoft.com/office/drawing/2014/main" xmlns="" id="{F3A0F369-B186-499D-9A4B-7ECDAAE702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3174071" y="265347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8" name="Picture 80">
              <a:extLst>
                <a:ext uri="{FF2B5EF4-FFF2-40B4-BE49-F238E27FC236}">
                  <a16:creationId xmlns:a16="http://schemas.microsoft.com/office/drawing/2014/main" xmlns="" id="{5534D5A0-C504-4893-BEED-287693B66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3744368" y="265553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9" name="Picture 81">
              <a:extLst>
                <a:ext uri="{FF2B5EF4-FFF2-40B4-BE49-F238E27FC236}">
                  <a16:creationId xmlns:a16="http://schemas.microsoft.com/office/drawing/2014/main" xmlns="" id="{C5713F31-8299-49F2-95A3-519D54A46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4314665" y="265759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0" name="Picture 82">
              <a:extLst>
                <a:ext uri="{FF2B5EF4-FFF2-40B4-BE49-F238E27FC236}">
                  <a16:creationId xmlns:a16="http://schemas.microsoft.com/office/drawing/2014/main" xmlns="" id="{BC31F1BF-61F1-4D0F-98FF-D615ED1B4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4884962" y="265965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1" name="Picture 83">
              <a:extLst>
                <a:ext uri="{FF2B5EF4-FFF2-40B4-BE49-F238E27FC236}">
                  <a16:creationId xmlns:a16="http://schemas.microsoft.com/office/drawing/2014/main" xmlns="" id="{1F9656C4-5928-4EB6-AEB0-D7990E1B3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5455259" y="266171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2" name="Picture 84">
              <a:extLst>
                <a:ext uri="{FF2B5EF4-FFF2-40B4-BE49-F238E27FC236}">
                  <a16:creationId xmlns:a16="http://schemas.microsoft.com/office/drawing/2014/main" xmlns="" id="{B5BBA695-C1AE-4B1A-AF6C-03FEDFC626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6025556" y="266377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xmlns="" id="{D060C218-6573-4118-AC86-43DB9FCEB0CE}"/>
              </a:ext>
            </a:extLst>
          </p:cNvPr>
          <p:cNvGrpSpPr>
            <a:grpSpLocks/>
          </p:cNvGrpSpPr>
          <p:nvPr/>
        </p:nvGrpSpPr>
        <p:grpSpPr bwMode="auto">
          <a:xfrm>
            <a:off x="847725" y="4710113"/>
            <a:ext cx="2513013" cy="636587"/>
            <a:chOff x="892883" y="2645234"/>
            <a:chExt cx="3146997" cy="797561"/>
          </a:xfrm>
        </p:grpSpPr>
        <p:pic>
          <p:nvPicPr>
            <p:cNvPr id="29708" name="Picture 86">
              <a:extLst>
                <a:ext uri="{FF2B5EF4-FFF2-40B4-BE49-F238E27FC236}">
                  <a16:creationId xmlns:a16="http://schemas.microsoft.com/office/drawing/2014/main" xmlns="" id="{EB4CBB4B-3EBA-49EA-95C8-6BF55E1124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892883" y="264523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9" name="Picture 87">
              <a:extLst>
                <a:ext uri="{FF2B5EF4-FFF2-40B4-BE49-F238E27FC236}">
                  <a16:creationId xmlns:a16="http://schemas.microsoft.com/office/drawing/2014/main" xmlns="" id="{36A9B0A1-D52C-44C7-B1A9-ED6C16AB6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1463180" y="264729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0" name="Picture 88">
              <a:extLst>
                <a:ext uri="{FF2B5EF4-FFF2-40B4-BE49-F238E27FC236}">
                  <a16:creationId xmlns:a16="http://schemas.microsoft.com/office/drawing/2014/main" xmlns="" id="{0D060A4B-4A6F-4F33-8F63-1AF14011F0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2033477" y="264935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1" name="Picture 89">
              <a:extLst>
                <a:ext uri="{FF2B5EF4-FFF2-40B4-BE49-F238E27FC236}">
                  <a16:creationId xmlns:a16="http://schemas.microsoft.com/office/drawing/2014/main" xmlns="" id="{A9FCCDA0-D39A-470E-9328-FE10C4E17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2603774" y="265141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2" name="Picture 90">
              <a:extLst>
                <a:ext uri="{FF2B5EF4-FFF2-40B4-BE49-F238E27FC236}">
                  <a16:creationId xmlns:a16="http://schemas.microsoft.com/office/drawing/2014/main" xmlns="" id="{14345991-C0C8-484F-A60A-4B64E41AC9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8569">
              <a:off x="3174071" y="2653474"/>
              <a:ext cx="865809" cy="78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64843C2-195D-4EAA-8C0C-066E1F086CA0}"/>
              </a:ext>
            </a:extLst>
          </p:cNvPr>
          <p:cNvSpPr/>
          <p:nvPr/>
        </p:nvSpPr>
        <p:spPr>
          <a:xfrm>
            <a:off x="6565900" y="2536825"/>
            <a:ext cx="1101725" cy="12938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GB" sz="2800" dirty="0">
                <a:solidFill>
                  <a:schemeClr val="tx1"/>
                </a:solidFill>
              </a:rPr>
              <a:t>25</a:t>
            </a:r>
          </a:p>
        </p:txBody>
      </p:sp>
      <p:pic>
        <p:nvPicPr>
          <p:cNvPr id="29707" name="Picture 84">
            <a:extLst>
              <a:ext uri="{FF2B5EF4-FFF2-40B4-BE49-F238E27FC236}">
                <a16:creationId xmlns:a16="http://schemas.microsoft.com/office/drawing/2014/main" xmlns="" id="{2325ABD8-2676-482A-9EAC-B302F946E0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1369">
            <a:off x="6831013" y="3052763"/>
            <a:ext cx="692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B660D6A-C3DF-4548-A3EF-4AB218D6A758}"/>
              </a:ext>
            </a:extLst>
          </p:cNvPr>
          <p:cNvSpPr/>
          <p:nvPr/>
        </p:nvSpPr>
        <p:spPr>
          <a:xfrm>
            <a:off x="3003462" y="696913"/>
            <a:ext cx="31370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Tidy-Up Time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7325FC10-039A-4753-8338-9F952D2B549A}"/>
              </a:ext>
            </a:extLst>
          </p:cNvPr>
          <p:cNvSpPr/>
          <p:nvPr/>
        </p:nvSpPr>
        <p:spPr>
          <a:xfrm>
            <a:off x="755650" y="1441450"/>
            <a:ext cx="7632700" cy="68421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Does Hamza have the right amount of basketballs?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out the right number of objects?</a:t>
            </a:r>
          </a:p>
        </p:txBody>
      </p:sp>
      <p:pic>
        <p:nvPicPr>
          <p:cNvPr id="30724" name="Pairs">
            <a:extLst>
              <a:ext uri="{FF2B5EF4-FFF2-40B4-BE49-F238E27FC236}">
                <a16:creationId xmlns:a16="http://schemas.microsoft.com/office/drawing/2014/main" xmlns="" id="{7CF75376-D766-41AE-A7EB-719A0F55E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5" name="Group 4">
            <a:extLst>
              <a:ext uri="{FF2B5EF4-FFF2-40B4-BE49-F238E27FC236}">
                <a16:creationId xmlns:a16="http://schemas.microsoft.com/office/drawing/2014/main" xmlns="" id="{EC85C603-4519-4C30-99C1-9762E9768DC0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2444750"/>
            <a:ext cx="4746625" cy="434975"/>
            <a:chOff x="945363" y="2350965"/>
            <a:chExt cx="6562951" cy="600419"/>
          </a:xfrm>
        </p:grpSpPr>
        <p:pic>
          <p:nvPicPr>
            <p:cNvPr id="30770" name="Picture 3">
              <a:extLst>
                <a:ext uri="{FF2B5EF4-FFF2-40B4-BE49-F238E27FC236}">
                  <a16:creationId xmlns:a16="http://schemas.microsoft.com/office/drawing/2014/main" xmlns="" id="{970E6D00-8062-40D3-A9AD-BACE10A26A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36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1" name="Picture 34">
              <a:extLst>
                <a:ext uri="{FF2B5EF4-FFF2-40B4-BE49-F238E27FC236}">
                  <a16:creationId xmlns:a16="http://schemas.microsoft.com/office/drawing/2014/main" xmlns="" id="{7C470005-5C86-42A4-954F-B771D082C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850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2" name="Picture 35">
              <a:extLst>
                <a:ext uri="{FF2B5EF4-FFF2-40B4-BE49-F238E27FC236}">
                  <a16:creationId xmlns:a16="http://schemas.microsoft.com/office/drawing/2014/main" xmlns="" id="{3CBF77AA-D1B6-4207-B1C1-EEF3FBCB06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165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3" name="Picture 36">
              <a:extLst>
                <a:ext uri="{FF2B5EF4-FFF2-40B4-BE49-F238E27FC236}">
                  <a16:creationId xmlns:a16="http://schemas.microsoft.com/office/drawing/2014/main" xmlns="" id="{D40F5C2F-D292-4DFD-9A9C-D1AA427C82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480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4" name="Picture 37">
              <a:extLst>
                <a:ext uri="{FF2B5EF4-FFF2-40B4-BE49-F238E27FC236}">
                  <a16:creationId xmlns:a16="http://schemas.microsoft.com/office/drawing/2014/main" xmlns="" id="{D08FA2E1-95EE-463B-AD15-62552CD684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794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5" name="Picture 38">
              <a:extLst>
                <a:ext uri="{FF2B5EF4-FFF2-40B4-BE49-F238E27FC236}">
                  <a16:creationId xmlns:a16="http://schemas.microsoft.com/office/drawing/2014/main" xmlns="" id="{CD56007E-6C05-46EF-887E-977478D21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109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6" name="Picture 39">
              <a:extLst>
                <a:ext uri="{FF2B5EF4-FFF2-40B4-BE49-F238E27FC236}">
                  <a16:creationId xmlns:a16="http://schemas.microsoft.com/office/drawing/2014/main" xmlns="" id="{B17D2FFB-03B6-49C7-A45C-BECFCDF7A0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423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7" name="Picture 40">
              <a:extLst>
                <a:ext uri="{FF2B5EF4-FFF2-40B4-BE49-F238E27FC236}">
                  <a16:creationId xmlns:a16="http://schemas.microsoft.com/office/drawing/2014/main" xmlns="" id="{E3F72AE1-F02E-4E6B-BE34-45909732BC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738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8" name="Picture 41">
              <a:extLst>
                <a:ext uri="{FF2B5EF4-FFF2-40B4-BE49-F238E27FC236}">
                  <a16:creationId xmlns:a16="http://schemas.microsoft.com/office/drawing/2014/main" xmlns="" id="{BCF4DED8-2F08-4E77-9F61-7878C1EED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053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9" name="Picture 42">
              <a:extLst>
                <a:ext uri="{FF2B5EF4-FFF2-40B4-BE49-F238E27FC236}">
                  <a16:creationId xmlns:a16="http://schemas.microsoft.com/office/drawing/2014/main" xmlns="" id="{7D3C7B31-44C4-4CDC-B987-0893FEC1C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367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26" name="Group 44">
            <a:extLst>
              <a:ext uri="{FF2B5EF4-FFF2-40B4-BE49-F238E27FC236}">
                <a16:creationId xmlns:a16="http://schemas.microsoft.com/office/drawing/2014/main" xmlns="" id="{EAABF8AA-184C-4BDE-B1B1-9C8B3443A811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3046413"/>
            <a:ext cx="4746625" cy="433387"/>
            <a:chOff x="945363" y="2350965"/>
            <a:chExt cx="6562951" cy="600419"/>
          </a:xfrm>
        </p:grpSpPr>
        <p:pic>
          <p:nvPicPr>
            <p:cNvPr id="30760" name="Picture 45">
              <a:extLst>
                <a:ext uri="{FF2B5EF4-FFF2-40B4-BE49-F238E27FC236}">
                  <a16:creationId xmlns:a16="http://schemas.microsoft.com/office/drawing/2014/main" xmlns="" id="{966B2949-4E96-491C-B29F-D531576868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36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1" name="Picture 46">
              <a:extLst>
                <a:ext uri="{FF2B5EF4-FFF2-40B4-BE49-F238E27FC236}">
                  <a16:creationId xmlns:a16="http://schemas.microsoft.com/office/drawing/2014/main" xmlns="" id="{E2AD77B8-AA4F-49A3-80A8-01043E6AF9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850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2" name="Picture 47">
              <a:extLst>
                <a:ext uri="{FF2B5EF4-FFF2-40B4-BE49-F238E27FC236}">
                  <a16:creationId xmlns:a16="http://schemas.microsoft.com/office/drawing/2014/main" xmlns="" id="{23124776-3F42-4AC2-8BEA-71A1A63268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165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3" name="Picture 48">
              <a:extLst>
                <a:ext uri="{FF2B5EF4-FFF2-40B4-BE49-F238E27FC236}">
                  <a16:creationId xmlns:a16="http://schemas.microsoft.com/office/drawing/2014/main" xmlns="" id="{CEFDF2F3-93ED-418C-A990-7D4E5DA818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480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4" name="Picture 49">
              <a:extLst>
                <a:ext uri="{FF2B5EF4-FFF2-40B4-BE49-F238E27FC236}">
                  <a16:creationId xmlns:a16="http://schemas.microsoft.com/office/drawing/2014/main" xmlns="" id="{B1270154-6BF7-4F2E-92CA-22ED7EF0C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794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5" name="Picture 50">
              <a:extLst>
                <a:ext uri="{FF2B5EF4-FFF2-40B4-BE49-F238E27FC236}">
                  <a16:creationId xmlns:a16="http://schemas.microsoft.com/office/drawing/2014/main" xmlns="" id="{EA00B24D-1BAE-4EAA-B7E3-E23242594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109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6" name="Picture 51">
              <a:extLst>
                <a:ext uri="{FF2B5EF4-FFF2-40B4-BE49-F238E27FC236}">
                  <a16:creationId xmlns:a16="http://schemas.microsoft.com/office/drawing/2014/main" xmlns="" id="{5C51D79E-8083-4375-B4E4-039AA0BDB8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423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7" name="Picture 52">
              <a:extLst>
                <a:ext uri="{FF2B5EF4-FFF2-40B4-BE49-F238E27FC236}">
                  <a16:creationId xmlns:a16="http://schemas.microsoft.com/office/drawing/2014/main" xmlns="" id="{A20F56AE-C04B-46B4-8AD4-F0FBC78879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738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8" name="Picture 53">
              <a:extLst>
                <a:ext uri="{FF2B5EF4-FFF2-40B4-BE49-F238E27FC236}">
                  <a16:creationId xmlns:a16="http://schemas.microsoft.com/office/drawing/2014/main" xmlns="" id="{7DEAF567-3A97-44AE-9C03-80B99E284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053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9" name="Picture 54">
              <a:extLst>
                <a:ext uri="{FF2B5EF4-FFF2-40B4-BE49-F238E27FC236}">
                  <a16:creationId xmlns:a16="http://schemas.microsoft.com/office/drawing/2014/main" xmlns="" id="{B38658A9-9F32-4CE7-A2BE-6A8D0934A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367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27" name="Group 55">
            <a:extLst>
              <a:ext uri="{FF2B5EF4-FFF2-40B4-BE49-F238E27FC236}">
                <a16:creationId xmlns:a16="http://schemas.microsoft.com/office/drawing/2014/main" xmlns="" id="{8B3A0B12-CAEB-4E43-98A0-5CD799720481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3646488"/>
            <a:ext cx="4746625" cy="434975"/>
            <a:chOff x="945363" y="2350965"/>
            <a:chExt cx="6562951" cy="600419"/>
          </a:xfrm>
        </p:grpSpPr>
        <p:pic>
          <p:nvPicPr>
            <p:cNvPr id="30750" name="Picture 56">
              <a:extLst>
                <a:ext uri="{FF2B5EF4-FFF2-40B4-BE49-F238E27FC236}">
                  <a16:creationId xmlns:a16="http://schemas.microsoft.com/office/drawing/2014/main" xmlns="" id="{7583FA57-2E62-46A1-90C9-4435E73FAF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36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1" name="Picture 57">
              <a:extLst>
                <a:ext uri="{FF2B5EF4-FFF2-40B4-BE49-F238E27FC236}">
                  <a16:creationId xmlns:a16="http://schemas.microsoft.com/office/drawing/2014/main" xmlns="" id="{3EF1D757-5A50-44AC-BA65-D124A76A3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850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2" name="Picture 58">
              <a:extLst>
                <a:ext uri="{FF2B5EF4-FFF2-40B4-BE49-F238E27FC236}">
                  <a16:creationId xmlns:a16="http://schemas.microsoft.com/office/drawing/2014/main" xmlns="" id="{C8D17448-D5A3-4812-873E-C9A4DBC7D3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165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3" name="Picture 59">
              <a:extLst>
                <a:ext uri="{FF2B5EF4-FFF2-40B4-BE49-F238E27FC236}">
                  <a16:creationId xmlns:a16="http://schemas.microsoft.com/office/drawing/2014/main" xmlns="" id="{48448D95-57FF-4D3C-84CF-A44BF728B1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480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4" name="Picture 60">
              <a:extLst>
                <a:ext uri="{FF2B5EF4-FFF2-40B4-BE49-F238E27FC236}">
                  <a16:creationId xmlns:a16="http://schemas.microsoft.com/office/drawing/2014/main" xmlns="" id="{B49A8EF9-2631-4EF2-A654-B840D307CE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794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5" name="Picture 61">
              <a:extLst>
                <a:ext uri="{FF2B5EF4-FFF2-40B4-BE49-F238E27FC236}">
                  <a16:creationId xmlns:a16="http://schemas.microsoft.com/office/drawing/2014/main" xmlns="" id="{C3004B94-AD2A-41A9-914A-2DB6A89783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109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6" name="Picture 62">
              <a:extLst>
                <a:ext uri="{FF2B5EF4-FFF2-40B4-BE49-F238E27FC236}">
                  <a16:creationId xmlns:a16="http://schemas.microsoft.com/office/drawing/2014/main" xmlns="" id="{5F2ACC4E-DE27-48B4-AF35-EE8A5F956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423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7" name="Picture 63">
              <a:extLst>
                <a:ext uri="{FF2B5EF4-FFF2-40B4-BE49-F238E27FC236}">
                  <a16:creationId xmlns:a16="http://schemas.microsoft.com/office/drawing/2014/main" xmlns="" id="{6002D3A2-1CFB-46AD-AB4E-6BB51AED9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738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8" name="Picture 91">
              <a:extLst>
                <a:ext uri="{FF2B5EF4-FFF2-40B4-BE49-F238E27FC236}">
                  <a16:creationId xmlns:a16="http://schemas.microsoft.com/office/drawing/2014/main" xmlns="" id="{6BAD6AF4-B1F2-4461-9418-F4A299801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053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9" name="Picture 92">
              <a:extLst>
                <a:ext uri="{FF2B5EF4-FFF2-40B4-BE49-F238E27FC236}">
                  <a16:creationId xmlns:a16="http://schemas.microsoft.com/office/drawing/2014/main" xmlns="" id="{606F82C1-5746-4C44-854C-282378191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367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28" name="Group 93">
            <a:extLst>
              <a:ext uri="{FF2B5EF4-FFF2-40B4-BE49-F238E27FC236}">
                <a16:creationId xmlns:a16="http://schemas.microsoft.com/office/drawing/2014/main" xmlns="" id="{57E6EC16-33DD-4DEC-B116-3CBBD0B8BE91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4246563"/>
            <a:ext cx="4746625" cy="434975"/>
            <a:chOff x="945363" y="2350965"/>
            <a:chExt cx="6562951" cy="600419"/>
          </a:xfrm>
        </p:grpSpPr>
        <p:pic>
          <p:nvPicPr>
            <p:cNvPr id="30740" name="Picture 94">
              <a:extLst>
                <a:ext uri="{FF2B5EF4-FFF2-40B4-BE49-F238E27FC236}">
                  <a16:creationId xmlns:a16="http://schemas.microsoft.com/office/drawing/2014/main" xmlns="" id="{EB3D8BF5-5ED7-4650-A6E6-6CD3EF7848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36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1" name="Picture 95">
              <a:extLst>
                <a:ext uri="{FF2B5EF4-FFF2-40B4-BE49-F238E27FC236}">
                  <a16:creationId xmlns:a16="http://schemas.microsoft.com/office/drawing/2014/main" xmlns="" id="{9895ABF4-ABBC-47D1-BF61-823E1DC689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850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2" name="Picture 96">
              <a:extLst>
                <a:ext uri="{FF2B5EF4-FFF2-40B4-BE49-F238E27FC236}">
                  <a16:creationId xmlns:a16="http://schemas.microsoft.com/office/drawing/2014/main" xmlns="" id="{3D07B845-46FF-48C1-898F-281D8A9DA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165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3" name="Picture 97">
              <a:extLst>
                <a:ext uri="{FF2B5EF4-FFF2-40B4-BE49-F238E27FC236}">
                  <a16:creationId xmlns:a16="http://schemas.microsoft.com/office/drawing/2014/main" xmlns="" id="{42773B97-866B-4037-BFF4-F04FF8DF63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480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4" name="Picture 98">
              <a:extLst>
                <a:ext uri="{FF2B5EF4-FFF2-40B4-BE49-F238E27FC236}">
                  <a16:creationId xmlns:a16="http://schemas.microsoft.com/office/drawing/2014/main" xmlns="" id="{3B7A9FCC-08FB-4512-A89A-26CC75A991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794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5" name="Picture 99">
              <a:extLst>
                <a:ext uri="{FF2B5EF4-FFF2-40B4-BE49-F238E27FC236}">
                  <a16:creationId xmlns:a16="http://schemas.microsoft.com/office/drawing/2014/main" xmlns="" id="{100B31AE-E3C8-40E4-8032-21A92534AC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1093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6" name="Picture 100">
              <a:extLst>
                <a:ext uri="{FF2B5EF4-FFF2-40B4-BE49-F238E27FC236}">
                  <a16:creationId xmlns:a16="http://schemas.microsoft.com/office/drawing/2014/main" xmlns="" id="{310400F5-97C3-4EA2-B903-523D00F4D2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4239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7" name="Picture 101">
              <a:extLst>
                <a:ext uri="{FF2B5EF4-FFF2-40B4-BE49-F238E27FC236}">
                  <a16:creationId xmlns:a16="http://schemas.microsoft.com/office/drawing/2014/main" xmlns="" id="{AE8DC41C-62DE-4CA2-9CC7-EAA90C3191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7385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8" name="Picture 102">
              <a:extLst>
                <a:ext uri="{FF2B5EF4-FFF2-40B4-BE49-F238E27FC236}">
                  <a16:creationId xmlns:a16="http://schemas.microsoft.com/office/drawing/2014/main" xmlns="" id="{A982D604-36B6-419E-89B9-F85CCBEDE0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0531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9" name="Picture 103">
              <a:extLst>
                <a:ext uri="{FF2B5EF4-FFF2-40B4-BE49-F238E27FC236}">
                  <a16:creationId xmlns:a16="http://schemas.microsoft.com/office/drawing/2014/main" xmlns="" id="{55F97FC9-12D1-41D2-869D-DE71DE5CCA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3677" y="2350965"/>
              <a:ext cx="594637" cy="6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29" name="Picture 105">
            <a:extLst>
              <a:ext uri="{FF2B5EF4-FFF2-40B4-BE49-F238E27FC236}">
                <a16:creationId xmlns:a16="http://schemas.microsoft.com/office/drawing/2014/main" xmlns="" id="{4C33C3D2-C576-463A-9056-CAD026458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48225"/>
            <a:ext cx="43021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106">
            <a:extLst>
              <a:ext uri="{FF2B5EF4-FFF2-40B4-BE49-F238E27FC236}">
                <a16:creationId xmlns:a16="http://schemas.microsoft.com/office/drawing/2014/main" xmlns="" id="{69048061-F6FA-4F4E-BF4D-62351011C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4848225"/>
            <a:ext cx="43021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107">
            <a:extLst>
              <a:ext uri="{FF2B5EF4-FFF2-40B4-BE49-F238E27FC236}">
                <a16:creationId xmlns:a16="http://schemas.microsoft.com/office/drawing/2014/main" xmlns="" id="{D178495A-8330-417B-805D-0F67EEEC7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4848225"/>
            <a:ext cx="43021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108">
            <a:extLst>
              <a:ext uri="{FF2B5EF4-FFF2-40B4-BE49-F238E27FC236}">
                <a16:creationId xmlns:a16="http://schemas.microsoft.com/office/drawing/2014/main" xmlns="" id="{99160FC0-F509-439B-BFEA-7D912579F2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848225"/>
            <a:ext cx="43021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xmlns="" id="{9E37FB65-1A71-4EC0-82A4-101E9A30AB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4848225"/>
            <a:ext cx="430212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xmlns="" id="{9F726FF9-4955-4C52-B172-6514E4B251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4848225"/>
            <a:ext cx="430212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xmlns="" id="{9116DBC8-D580-407D-ACD7-44EF9F15DF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38" y="4848225"/>
            <a:ext cx="430212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6" name="Picture 57">
            <a:extLst>
              <a:ext uri="{FF2B5EF4-FFF2-40B4-BE49-F238E27FC236}">
                <a16:creationId xmlns:a16="http://schemas.microsoft.com/office/drawing/2014/main" xmlns="" id="{C3268396-3260-457A-AF92-B922A5C357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5" t="2574" r="54594" b="9645"/>
          <a:stretch>
            <a:fillRect/>
          </a:stretch>
        </p:blipFill>
        <p:spPr bwMode="auto">
          <a:xfrm>
            <a:off x="6240463" y="2316163"/>
            <a:ext cx="1655762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7" name="Picture 2">
            <a:extLst>
              <a:ext uri="{FF2B5EF4-FFF2-40B4-BE49-F238E27FC236}">
                <a16:creationId xmlns:a16="http://schemas.microsoft.com/office/drawing/2014/main" xmlns="" id="{B0D02425-9260-4D90-9CB7-7E1E6F37A1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4176713"/>
            <a:ext cx="21050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xmlns="" id="{F50BBBD4-3E5A-4CE2-9D2D-568CC8D87AC9}"/>
              </a:ext>
            </a:extLst>
          </p:cNvPr>
          <p:cNvSpPr/>
          <p:nvPr/>
        </p:nvSpPr>
        <p:spPr>
          <a:xfrm>
            <a:off x="6565900" y="2536825"/>
            <a:ext cx="1101725" cy="12938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GB" sz="2800" dirty="0">
                <a:solidFill>
                  <a:schemeClr val="tx1"/>
                </a:solidFill>
              </a:rPr>
              <a:t>44</a:t>
            </a:r>
          </a:p>
        </p:txBody>
      </p:sp>
      <p:pic>
        <p:nvPicPr>
          <p:cNvPr id="30739" name="Picture 103">
            <a:extLst>
              <a:ext uri="{FF2B5EF4-FFF2-40B4-BE49-F238E27FC236}">
                <a16:creationId xmlns:a16="http://schemas.microsoft.com/office/drawing/2014/main" xmlns="" id="{6D5A54F6-7482-4372-9FD9-DD212FF1EC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863" y="3135313"/>
            <a:ext cx="430212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DF920C46-C0F5-4113-88B1-5484243A2F69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39A9E2C4-38C7-48BB-9487-D1F0D9E0851E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1748" name="Title 1">
            <a:extLst>
              <a:ext uri="{FF2B5EF4-FFF2-40B4-BE49-F238E27FC236}">
                <a16:creationId xmlns:a16="http://schemas.microsoft.com/office/drawing/2014/main" xmlns="" id="{4BE03908-9448-4741-A8C8-FC1809058986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31749" name="Title 1">
            <a:extLst>
              <a:ext uri="{FF2B5EF4-FFF2-40B4-BE49-F238E27FC236}">
                <a16:creationId xmlns:a16="http://schemas.microsoft.com/office/drawing/2014/main" xmlns="" id="{6D75706A-52B7-4347-8420-A756859E2C9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31750" name="Content Placeholder 15">
            <a:extLst>
              <a:ext uri="{FF2B5EF4-FFF2-40B4-BE49-F238E27FC236}">
                <a16:creationId xmlns:a16="http://schemas.microsoft.com/office/drawing/2014/main" xmlns="" id="{74A6D0FE-C1AA-468E-84F5-E61D3AA70A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recognise and show numbers up to 50 using pictures.</a:t>
            </a:r>
          </a:p>
        </p:txBody>
      </p:sp>
      <p:sp>
        <p:nvSpPr>
          <p:cNvPr id="31751" name="Content Placeholder 15">
            <a:extLst>
              <a:ext uri="{FF2B5EF4-FFF2-40B4-BE49-F238E27FC236}">
                <a16:creationId xmlns:a16="http://schemas.microsoft.com/office/drawing/2014/main" xmlns="" id="{E280392C-A4B7-4CD3-AF24-CA11ED38676F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33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recognise written numbers up to 50.</a:t>
            </a:r>
          </a:p>
          <a:p>
            <a:pPr eaLnBrk="1" hangingPunct="1"/>
            <a:r>
              <a:rPr lang="en-GB" altLang="en-US"/>
              <a:t>I can recognise numbers up to 50 shown as pictures.</a:t>
            </a:r>
          </a:p>
          <a:p>
            <a:pPr eaLnBrk="1" hangingPunct="1"/>
            <a:r>
              <a:rPr lang="en-GB" altLang="en-US"/>
              <a:t>I can show numbers up to 50 using pictures.</a:t>
            </a:r>
          </a:p>
        </p:txBody>
      </p:sp>
      <p:pic>
        <p:nvPicPr>
          <p:cNvPr id="31752" name="Picture 1">
            <a:extLst>
              <a:ext uri="{FF2B5EF4-FFF2-40B4-BE49-F238E27FC236}">
                <a16:creationId xmlns:a16="http://schemas.microsoft.com/office/drawing/2014/main" xmlns="" id="{ACE40E62-51D4-4F8F-A843-456E9F095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Lesson Presentation Template" id="{9EAF7601-D4AA-488C-886E-A74EB165D862}" vid="{4FBA0018-CAF8-4EF1-890E-3E338F9F54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680</Words>
  <Application>Microsoft Office PowerPoint</Application>
  <PresentationFormat>On-screen Show (4:3)</PresentationFormat>
  <Paragraphs>131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Sassoon Infant Rg</vt:lpstr>
      <vt:lpstr>Tuffy</vt:lpstr>
      <vt:lpstr>Twinkl SemiBold</vt:lpstr>
      <vt:lpstr>Sassoon Infant Md</vt:lpstr>
      <vt:lpstr>Twinkl</vt:lpstr>
      <vt:lpstr>1_Office Theme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Jayne Jones</cp:lastModifiedBy>
  <cp:revision>24</cp:revision>
  <dcterms:created xsi:type="dcterms:W3CDTF">2017-08-15T13:35:08Z</dcterms:created>
  <dcterms:modified xsi:type="dcterms:W3CDTF">2020-05-05T10:30:54Z</dcterms:modified>
</cp:coreProperties>
</file>