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6" d="100"/>
          <a:sy n="66" d="100"/>
        </p:scale>
        <p:origin x="668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43D6D2-E5D3-4C6F-96F1-BAF66CE162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E5734B-8E28-42EB-8DAF-4D8532CFA1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235E42-437F-4ACE-A2DD-806B8C557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E1173-CB39-461B-B760-486C757BD13B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FDA19E-484D-4DE2-8E68-343E0CBC31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D6B720-7606-4818-9988-2386F207BE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E3421-A50D-4527-B84E-304188AF3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04237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1619C2-FE9D-4F98-826B-9A43FBE5F0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E16142-80A5-4070-B004-27B474C10B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68E11F-A72E-4F8A-9E7E-264FB526B1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E1173-CB39-461B-B760-486C757BD13B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87DFBD-678F-472B-8383-48F6E82039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47D32A-0D62-4AE9-AB50-D92AA94318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E3421-A50D-4527-B84E-304188AF3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21095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9058DE-EAA6-4C47-A7F9-836B226F40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CBB463-4FCF-49B2-8684-9C81244524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AE5F71-DE22-4BA3-8CD4-B63D272F5C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E1173-CB39-461B-B760-486C757BD13B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81B6DC-8A27-4EE6-9FB4-AA4C541DFE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FF4F56-8FC0-45CD-8039-C012B1FFB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E3421-A50D-4527-B84E-304188AF3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376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4E2F2E-8EDB-4A40-8067-C8DFB996A5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953862-9A18-4D2E-9BDE-858600C16E8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4C2363-0879-47A7-84B7-3034844D04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BF17B3-AE86-483B-AF55-50DD90CD6C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E1173-CB39-461B-B760-486C757BD13B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A70A51-BB9A-42D3-BCC0-F019FAFCF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640D6E-FB3B-4AB6-BD39-BD2CF1DD6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E3421-A50D-4527-B84E-304188AF3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3539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6C0FED-EC77-4F1F-AC00-AB1002FFEC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1064C4-5DDA-431F-B8D0-AB73288C7F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06D3169-01DA-473F-987E-2B076FEC74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ED399A4-C335-48C5-9E90-9D8BFB384FF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F787DE5-8217-45D7-8C95-2FFEC0A22E4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63A8183-8DEA-48A6-91BE-2C50A144A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E1173-CB39-461B-B760-486C757BD13B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386A878-DC45-4428-8581-6471ABC9B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CBF0ABB-E646-40A5-A550-D89D1F225C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E3421-A50D-4527-B84E-304188AF3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6793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A7EA9E-7F88-4795-AD7F-DD894EF61F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4C1670E-F95F-48E8-964D-4D1D429883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E1173-CB39-461B-B760-486C757BD13B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823A0F7-CD02-4A17-8E40-5E2DE07429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ACAB4-DB7D-4763-AE12-269502FAC5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E3421-A50D-4527-B84E-304188AF3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59878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137E33E-1A96-468A-BEF9-7FD8D07B72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E1173-CB39-461B-B760-486C757BD13B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DF8D974-9615-44FC-867A-6E3ECDAF63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E34144-7242-4B06-A529-E6A90D283E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E3421-A50D-4527-B84E-304188AF3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42647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BE676F-B735-48D2-9985-82A1245309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EF4FE2-0EE7-4D96-AD36-5D2EC3FD9C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5377CA-3250-4C09-9EB1-F8FD31673D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F80B7F-E1F9-471C-8B5D-2800F93A9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E1173-CB39-461B-B760-486C757BD13B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D5951C-2B39-483C-80FB-2428C3A7C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A0D01F-548D-4E08-B5A0-C7850AF5E6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E3421-A50D-4527-B84E-304188AF3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0935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339D8C-2616-4002-ABA9-8EDB4F7E42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BF47E9-559E-4E82-84BF-D0F27C18020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47F8C7-7168-4940-AA04-A3AFDB09ED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6FF0DB-011F-4BD3-BD9A-8E9BEBC35C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E1173-CB39-461B-B760-486C757BD13B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BB85B1-78C7-4F78-A04E-D802C77F8B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2DD60E-E92E-4371-AAFD-6C66B98769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E3421-A50D-4527-B84E-304188AF3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9275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A69B8C-D7DD-4977-8CBC-253AAEA64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8E8ECF-E47E-4743-A0E9-C5094D5B56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19613D-DFCB-47B3-B589-1D90ACF68F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E1173-CB39-461B-B760-486C757BD13B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CA54B8-4ADD-4C30-8F30-8A71026C7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FE56CF-CB39-44E2-AB31-7D064E79DA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E3421-A50D-4527-B84E-304188AF3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1462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9424A35-DE7D-4AA5-B14E-B2EB6A6F05F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1D1E71-EB58-4483-9D7F-1907875873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3EC899-1164-427C-B019-CF51ABAF48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E1173-CB39-461B-B760-486C757BD13B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894595-4437-4E52-BB32-359C01A2BB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F78BB9-93EB-4EA1-8103-73A95EB43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E3421-A50D-4527-B84E-304188AF3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90712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FBB319B-9E8C-4398-BF04-32A760734A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CEFBCB-B909-428B-B4D0-86C0EA10F3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82C42E-CD94-4E27-A479-52DE2DD25F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3E1173-CB39-461B-B760-486C757BD13B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ABCFB5-FB6C-470D-A815-22EB546078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E31DFF-5497-4A01-B4B8-005430A1DC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6E3421-A50D-4527-B84E-304188AF3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97251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hyperlink" Target="https://kids.getepic.com/students" TargetMode="External"/><Relationship Id="rId18" Type="http://schemas.openxmlformats.org/officeDocument/2006/relationships/image" Target="../media/image9.png"/><Relationship Id="rId26" Type="http://schemas.openxmlformats.org/officeDocument/2006/relationships/image" Target="../media/image13.jpeg"/><Relationship Id="rId3" Type="http://schemas.microsoft.com/office/2007/relationships/hdphoto" Target="../media/hdphoto1.wdp"/><Relationship Id="rId21" Type="http://schemas.openxmlformats.org/officeDocument/2006/relationships/hyperlink" Target="https://scratch.mit.edu/" TargetMode="External"/><Relationship Id="rId34" Type="http://schemas.microsoft.com/office/2007/relationships/hdphoto" Target="../media/hdphoto7.wdp"/><Relationship Id="rId7" Type="http://schemas.microsoft.com/office/2007/relationships/hdphoto" Target="../media/hdphoto3.wdp"/><Relationship Id="rId12" Type="http://schemas.openxmlformats.org/officeDocument/2006/relationships/image" Target="../media/image6.png"/><Relationship Id="rId17" Type="http://schemas.openxmlformats.org/officeDocument/2006/relationships/hyperlink" Target="https://game.kodable.com/play-at-school/" TargetMode="External"/><Relationship Id="rId25" Type="http://schemas.openxmlformats.org/officeDocument/2006/relationships/hyperlink" Target="https://hwb.gov.wales/" TargetMode="External"/><Relationship Id="rId33" Type="http://schemas.openxmlformats.org/officeDocument/2006/relationships/image" Target="../media/image17.png"/><Relationship Id="rId2" Type="http://schemas.openxmlformats.org/officeDocument/2006/relationships/image" Target="../media/image1.png"/><Relationship Id="rId16" Type="http://schemas.openxmlformats.org/officeDocument/2006/relationships/image" Target="../media/image8.jpeg"/><Relationship Id="rId20" Type="http://schemas.openxmlformats.org/officeDocument/2006/relationships/image" Target="../media/image10.jpeg"/><Relationship Id="rId29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11" Type="http://schemas.openxmlformats.org/officeDocument/2006/relationships/hyperlink" Target="https://www.duolingo.com/?isLoggingIn=true" TargetMode="External"/><Relationship Id="rId24" Type="http://schemas.openxmlformats.org/officeDocument/2006/relationships/image" Target="../media/image12.png"/><Relationship Id="rId32" Type="http://schemas.microsoft.com/office/2007/relationships/hdphoto" Target="../media/hdphoto6.wdp"/><Relationship Id="rId5" Type="http://schemas.microsoft.com/office/2007/relationships/hdphoto" Target="../media/hdphoto2.wdp"/><Relationship Id="rId15" Type="http://schemas.openxmlformats.org/officeDocument/2006/relationships/hyperlink" Target="https://www.sumdog.com/user/sign_in" TargetMode="External"/><Relationship Id="rId23" Type="http://schemas.openxmlformats.org/officeDocument/2006/relationships/hyperlink" Target="https://kids.wordsmyth.net/we/" TargetMode="External"/><Relationship Id="rId28" Type="http://schemas.openxmlformats.org/officeDocument/2006/relationships/image" Target="../media/image14.jpeg"/><Relationship Id="rId10" Type="http://schemas.openxmlformats.org/officeDocument/2006/relationships/image" Target="../media/image5.jpeg"/><Relationship Id="rId19" Type="http://schemas.openxmlformats.org/officeDocument/2006/relationships/hyperlink" Target="https://readtheory.org/auth/login" TargetMode="External"/><Relationship Id="rId31" Type="http://schemas.openxmlformats.org/officeDocument/2006/relationships/image" Target="../media/image16.png"/><Relationship Id="rId4" Type="http://schemas.openxmlformats.org/officeDocument/2006/relationships/image" Target="../media/image2.png"/><Relationship Id="rId9" Type="http://schemas.microsoft.com/office/2007/relationships/hdphoto" Target="../media/hdphoto4.wdp"/><Relationship Id="rId14" Type="http://schemas.openxmlformats.org/officeDocument/2006/relationships/image" Target="../media/image7.png"/><Relationship Id="rId22" Type="http://schemas.openxmlformats.org/officeDocument/2006/relationships/image" Target="../media/image11.png"/><Relationship Id="rId27" Type="http://schemas.openxmlformats.org/officeDocument/2006/relationships/hyperlink" Target="https://classroom.google.com/c/NzExMjk5NzM1Mzgx" TargetMode="External"/><Relationship Id="rId30" Type="http://schemas.microsoft.com/office/2007/relationships/hdphoto" Target="../media/hdphoto5.wdp"/><Relationship Id="rId8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55BC09-069F-4F20-AA4B-F15C0185DC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C333E0F-A847-4495-A342-4F804DD736DB}"/>
              </a:ext>
            </a:extLst>
          </p:cNvPr>
          <p:cNvSpPr/>
          <p:nvPr/>
        </p:nvSpPr>
        <p:spPr>
          <a:xfrm>
            <a:off x="1" y="0"/>
            <a:ext cx="12192000" cy="51816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12" descr="Football Boots Vector Art, Icons, and Graphics for Free Download">
            <a:extLst>
              <a:ext uri="{FF2B5EF4-FFF2-40B4-BE49-F238E27FC236}">
                <a16:creationId xmlns:a16="http://schemas.microsoft.com/office/drawing/2014/main" id="{5E71C38A-8DB4-47D4-A45D-6543834CE5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6735" r="93367">
                        <a14:foregroundMark x1="43571" y1="21531" x2="43571" y2="21531"/>
                        <a14:foregroundMark x1="67347" y1="37551" x2="67347" y2="37551"/>
                        <a14:foregroundMark x1="90918" y1="31735" x2="93776" y2="47245"/>
                        <a14:foregroundMark x1="93776" y1="47245" x2="93469" y2="54898"/>
                        <a14:foregroundMark x1="93469" y1="54898" x2="91429" y2="60714"/>
                        <a14:foregroundMark x1="10714" y1="54592" x2="6735" y2="60510"/>
                        <a14:foregroundMark x1="6735" y1="60510" x2="7551" y2="6785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5210">
            <a:off x="9931672" y="5401579"/>
            <a:ext cx="1531856" cy="1531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Football Clipart Vector Art, Icons, and ...">
            <a:extLst>
              <a:ext uri="{FF2B5EF4-FFF2-40B4-BE49-F238E27FC236}">
                <a16:creationId xmlns:a16="http://schemas.microsoft.com/office/drawing/2014/main" id="{5B1CCCD9-3314-4522-8811-381F571B62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40444" y1="39111" x2="67111" y2="40000"/>
                        <a14:foregroundMark x1="67111" y1="40000" x2="43556" y2="50667"/>
                        <a14:foregroundMark x1="43556" y1="50667" x2="38667" y2="45778"/>
                        <a14:foregroundMark x1="60444" y1="20444" x2="36000" y2="20889"/>
                        <a14:foregroundMark x1="36000" y1="20889" x2="19556" y2="35556"/>
                        <a14:foregroundMark x1="20889" y1="26667" x2="31111" y2="17778"/>
                        <a14:foregroundMark x1="20000" y1="66667" x2="47111" y2="79556"/>
                        <a14:foregroundMark x1="28000" y1="81778" x2="28000" y2="817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2574" y="5715975"/>
            <a:ext cx="1209493" cy="1209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Free whiteboard Clipart Images | FreeImages">
            <a:extLst>
              <a:ext uri="{FF2B5EF4-FFF2-40B4-BE49-F238E27FC236}">
                <a16:creationId xmlns:a16="http://schemas.microsoft.com/office/drawing/2014/main" id="{BFDFC020-D4CD-4A44-BC34-B17ACE301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605" b="91525" l="8772" r="92632">
                        <a14:foregroundMark x1="10526" y1="12994" x2="8772" y2="40678"/>
                        <a14:foregroundMark x1="14035" y1="91525" x2="21754" y2="90960"/>
                        <a14:foregroundMark x1="21754" y1="90960" x2="37544" y2="91525"/>
                        <a14:foregroundMark x1="37544" y1="91525" x2="45614" y2="90960"/>
                        <a14:foregroundMark x1="45614" y1="90960" x2="53333" y2="90960"/>
                        <a14:foregroundMark x1="53333" y1="90960" x2="83158" y2="88136"/>
                        <a14:foregroundMark x1="83158" y1="88136" x2="80000" y2="92655"/>
                        <a14:foregroundMark x1="90877" y1="15819" x2="89474" y2="85311"/>
                        <a14:foregroundMark x1="88421" y1="13559" x2="92632" y2="152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9426" y="-403030"/>
            <a:ext cx="7634418" cy="4741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6" descr="Bean Bag: Over 26,702 Royalty-Free ...">
            <a:extLst>
              <a:ext uri="{FF2B5EF4-FFF2-40B4-BE49-F238E27FC236}">
                <a16:creationId xmlns:a16="http://schemas.microsoft.com/office/drawing/2014/main" id="{E39516EA-1A10-4B8A-99E0-5A51463409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71" b="96117" l="408" r="98776">
                        <a14:foregroundMark x1="69388" y1="46602" x2="62857" y2="22330"/>
                        <a14:foregroundMark x1="62857" y1="22330" x2="46531" y2="6311"/>
                        <a14:foregroundMark x1="46531" y1="6311" x2="24898" y2="18932"/>
                        <a14:foregroundMark x1="24898" y1="18932" x2="44490" y2="51942"/>
                        <a14:foregroundMark x1="44490" y1="51942" x2="65306" y2="50000"/>
                        <a14:foregroundMark x1="65306" y1="50000" x2="41633" y2="45631"/>
                        <a14:foregroundMark x1="41633" y1="45631" x2="44082" y2="75243"/>
                        <a14:foregroundMark x1="44082" y1="75243" x2="69796" y2="70388"/>
                        <a14:foregroundMark x1="69796" y1="70388" x2="57551" y2="47087"/>
                        <a14:foregroundMark x1="57551" y1="47087" x2="36327" y2="41262"/>
                        <a14:foregroundMark x1="36327" y1="41262" x2="55510" y2="71845"/>
                        <a14:foregroundMark x1="55510" y1="71845" x2="77959" y2="60194"/>
                        <a14:foregroundMark x1="77959" y1="60194" x2="56327" y2="47573"/>
                        <a14:foregroundMark x1="56327" y1="47573" x2="33061" y2="55825"/>
                        <a14:foregroundMark x1="33061" y1="55825" x2="28163" y2="59223"/>
                        <a14:foregroundMark x1="81633" y1="50000" x2="95102" y2="29612"/>
                        <a14:foregroundMark x1="95102" y1="29612" x2="98776" y2="61165"/>
                        <a14:foregroundMark x1="98776" y1="61165" x2="82857" y2="78641"/>
                        <a14:foregroundMark x1="82857" y1="78641" x2="39592" y2="83495"/>
                        <a14:foregroundMark x1="39592" y1="83495" x2="20000" y2="73786"/>
                        <a14:foregroundMark x1="20000" y1="73786" x2="10612" y2="56796"/>
                        <a14:foregroundMark x1="10612" y1="56796" x2="44082" y2="89806"/>
                        <a14:foregroundMark x1="44082" y1="89806" x2="22449" y2="84466"/>
                        <a14:foregroundMark x1="22449" y1="84466" x2="4898" y2="70874"/>
                        <a14:foregroundMark x1="4898" y1="70874" x2="1224" y2="49029"/>
                        <a14:foregroundMark x1="64490" y1="971" x2="57143" y2="971"/>
                        <a14:foregroundMark x1="52653" y1="95146" x2="44490" y2="961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5413" y="4240790"/>
            <a:ext cx="3023905" cy="2542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6" descr="Window View Hd Transparent, Window View, Window Clipart, Window Vector PNG  Image For Free Download">
            <a:extLst>
              <a:ext uri="{FF2B5EF4-FFF2-40B4-BE49-F238E27FC236}">
                <a16:creationId xmlns:a16="http://schemas.microsoft.com/office/drawing/2014/main" id="{604EC627-FF3F-4873-BCF8-9A859CBF63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383" y="793706"/>
            <a:ext cx="4219807" cy="3057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2" descr="Duolingo logo and symbol, meaning, history, PNG">
            <a:hlinkClick r:id="rId11"/>
            <a:extLst>
              <a:ext uri="{FF2B5EF4-FFF2-40B4-BE49-F238E27FC236}">
                <a16:creationId xmlns:a16="http://schemas.microsoft.com/office/drawing/2014/main" id="{BB7CE80B-88C2-4D52-B69F-96B6DE4AF4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5488" y="565372"/>
            <a:ext cx="894234" cy="894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Epic! Digital Library for Children | Assistive Technology at Easter Seals  Crossroads">
            <a:hlinkClick r:id="rId13"/>
            <a:extLst>
              <a:ext uri="{FF2B5EF4-FFF2-40B4-BE49-F238E27FC236}">
                <a16:creationId xmlns:a16="http://schemas.microsoft.com/office/drawing/2014/main" id="{7A3F745E-45E2-49F3-898D-CD13BF0874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0293" y="506915"/>
            <a:ext cx="982722" cy="1011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Sumdog - Apps on Google Play">
            <a:hlinkClick r:id="rId15"/>
            <a:extLst>
              <a:ext uri="{FF2B5EF4-FFF2-40B4-BE49-F238E27FC236}">
                <a16:creationId xmlns:a16="http://schemas.microsoft.com/office/drawing/2014/main" id="{E5CD9A47-6215-4926-9921-83B8F07BB3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3299" y="529133"/>
            <a:ext cx="894715" cy="894715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4" descr="Kodable">
            <a:hlinkClick r:id="rId17"/>
            <a:extLst>
              <a:ext uri="{FF2B5EF4-FFF2-40B4-BE49-F238E27FC236}">
                <a16:creationId xmlns:a16="http://schemas.microsoft.com/office/drawing/2014/main" id="{251C7065-B3C5-4EDF-970D-C22ABBB9A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2134" y="532638"/>
            <a:ext cx="894235" cy="894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0" descr="Developed by educators, ReadTheory provides adaptive reading comprehension  practice for students — the Learning Counsel">
            <a:hlinkClick r:id="rId19"/>
            <a:extLst>
              <a:ext uri="{FF2B5EF4-FFF2-40B4-BE49-F238E27FC236}">
                <a16:creationId xmlns:a16="http://schemas.microsoft.com/office/drawing/2014/main" id="{96494E23-1C46-4C6C-B076-9D3B5BD653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5361" y="1672353"/>
            <a:ext cx="1818425" cy="1127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 descr="File:Scratchlogo.svg - Wikimedia Commons">
            <a:hlinkClick r:id="rId21"/>
            <a:extLst>
              <a:ext uri="{FF2B5EF4-FFF2-40B4-BE49-F238E27FC236}">
                <a16:creationId xmlns:a16="http://schemas.microsoft.com/office/drawing/2014/main" id="{4482694F-4714-486E-8113-2BCE17331C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1229" y="1939363"/>
            <a:ext cx="1727781" cy="644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6" descr="Wordsmyth Word Explorer Children's ...">
            <a:hlinkClick r:id="rId23"/>
            <a:extLst>
              <a:ext uri="{FF2B5EF4-FFF2-40B4-BE49-F238E27FC236}">
                <a16:creationId xmlns:a16="http://schemas.microsoft.com/office/drawing/2014/main" id="{1A09F77C-018B-4868-9552-511302961D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4028" y="1481210"/>
            <a:ext cx="1078014" cy="576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8" descr="Hwb-Logo-2 - Porth Community School">
            <a:hlinkClick r:id="rId25"/>
            <a:extLst>
              <a:ext uri="{FF2B5EF4-FFF2-40B4-BE49-F238E27FC236}">
                <a16:creationId xmlns:a16="http://schemas.microsoft.com/office/drawing/2014/main" id="{CFF76997-5C18-46EA-9DDA-AFD4026F66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0844" y="2934726"/>
            <a:ext cx="1013512" cy="608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8" descr="File:Google Classroom Logo.png ...">
            <a:hlinkClick r:id="rId27"/>
            <a:extLst>
              <a:ext uri="{FF2B5EF4-FFF2-40B4-BE49-F238E27FC236}">
                <a16:creationId xmlns:a16="http://schemas.microsoft.com/office/drawing/2014/main" id="{4BC62DE5-74C7-465C-B31B-4BEBDDF0B3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4782" y="2935483"/>
            <a:ext cx="729792" cy="627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FEFBC134-3878-4FE7-9BA3-36728BCC68EC}"/>
              </a:ext>
            </a:extLst>
          </p:cNvPr>
          <p:cNvSpPr txBox="1"/>
          <p:nvPr/>
        </p:nvSpPr>
        <p:spPr>
          <a:xfrm>
            <a:off x="-44500" y="44894"/>
            <a:ext cx="47622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solidFill>
                  <a:srgbClr val="00B050"/>
                </a:solidFill>
                <a:latin typeface="NTPreCursivefk" panose="03000400000000000000" pitchFamily="66" charset="0"/>
              </a:rPr>
              <a:t>Dosbarth 8</a:t>
            </a:r>
          </a:p>
        </p:txBody>
      </p:sp>
      <p:pic>
        <p:nvPicPr>
          <p:cNvPr id="5" name="Picture 14" descr="Empty Fish Tank Vectors &amp; Illustrations for Free Download | Freepik">
            <a:extLst>
              <a:ext uri="{FF2B5EF4-FFF2-40B4-BE49-F238E27FC236}">
                <a16:creationId xmlns:a16="http://schemas.microsoft.com/office/drawing/2014/main" id="{6AEB24AD-271B-432F-8050-CBFFA4A9BA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ackgroundRemoval t="4336" b="97019" l="7029" r="93291">
                        <a14:foregroundMark x1="9904" y1="69648" x2="7188" y2="82385"/>
                        <a14:foregroundMark x1="7188" y1="82385" x2="15016" y2="86721"/>
                        <a14:foregroundMark x1="15016" y1="86721" x2="40096" y2="82385"/>
                        <a14:foregroundMark x1="82428" y1="78049" x2="72684" y2="79404"/>
                        <a14:foregroundMark x1="72684" y1="79404" x2="84345" y2="79946"/>
                        <a14:foregroundMark x1="84345" y1="79946" x2="40895" y2="97019"/>
                        <a14:foregroundMark x1="40895" y1="97019" x2="19649" y2="86450"/>
                        <a14:foregroundMark x1="19649" y1="86450" x2="30831" y2="84553"/>
                        <a14:foregroundMark x1="89936" y1="60705" x2="88818" y2="92683"/>
                        <a14:foregroundMark x1="88818" y1="92683" x2="88818" y2="92954"/>
                        <a14:foregroundMark x1="89776" y1="57995" x2="81949" y2="67480"/>
                        <a14:foregroundMark x1="81949" y1="67480" x2="39457" y2="72900"/>
                        <a14:foregroundMark x1="39457" y1="72900" x2="22524" y2="65041"/>
                        <a14:foregroundMark x1="22524" y1="65041" x2="7348" y2="70190"/>
                        <a14:foregroundMark x1="93291" y1="69377" x2="92492" y2="92683"/>
                        <a14:foregroundMark x1="30064" y1="6956" x2="29233" y2="6504"/>
                        <a14:foregroundMark x1="29233" y1="6504" x2="35825" y2="7102"/>
                        <a14:foregroundMark x1="22931" y1="18356" x2="23802" y2="24390"/>
                        <a14:foregroundMark x1="21963" y1="11653" x2="22003" y2="11933"/>
                        <a14:foregroundMark x1="25401" y1="19798" x2="25836" y2="18549"/>
                        <a14:foregroundMark x1="23802" y1="24390" x2="25388" y2="19836"/>
                        <a14:foregroundMark x1="23323" y1="5691" x2="23323" y2="5691"/>
                        <a14:foregroundMark x1="22524" y1="6504" x2="26837" y2="6504"/>
                        <a14:foregroundMark x1="38658" y1="7588" x2="58626" y2="4336"/>
                        <a14:foregroundMark x1="58626" y1="4336" x2="67412" y2="4336"/>
                        <a14:foregroundMark x1="67412" y1="4336" x2="75240" y2="8130"/>
                        <a14:foregroundMark x1="75240" y1="8130" x2="75559" y2="8130"/>
                        <a14:foregroundMark x1="23482" y1="44986" x2="24441" y2="47154"/>
                        <a14:foregroundMark x1="24441" y1="47154" x2="24281" y2="58537"/>
                        <a14:foregroundMark x1="74121" y1="49593" x2="78115" y2="49864"/>
                        <a14:backgroundMark x1="23642" y1="12466" x2="31789" y2="13008"/>
                        <a14:backgroundMark x1="31789" y1="13008" x2="36793" y2="12859"/>
                        <a14:backgroundMark x1="41344" y1="12737" x2="48882" y2="12737"/>
                        <a14:backgroundMark x1="52236" y1="12466" x2="61502" y2="13008"/>
                        <a14:backgroundMark x1="61502" y1="13008" x2="68721" y2="11647"/>
                        <a14:backgroundMark x1="73873" y1="12625" x2="77476" y2="13821"/>
                        <a14:backgroundMark x1="73280" y1="12428" x2="73588" y2="12530"/>
                        <a14:backgroundMark x1="21885" y1="13550" x2="22843" y2="13279"/>
                        <a14:backgroundMark x1="23802" y1="13550" x2="23007" y2="12336"/>
                        <a14:backgroundMark x1="75879" y1="15718" x2="78115" y2="18970"/>
                        <a14:backgroundMark x1="59247" y1="10168" x2="53986" y2="10678"/>
                        <a14:backgroundMark x1="22075" y1="12336" x2="22364" y2="162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1844" y="3429000"/>
            <a:ext cx="5967899" cy="3517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Content Placeholder 19">
            <a:extLst>
              <a:ext uri="{FF2B5EF4-FFF2-40B4-BE49-F238E27FC236}">
                <a16:creationId xmlns:a16="http://schemas.microsoft.com/office/drawing/2014/main" id="{048C5F1A-CF4E-4E21-8235-BD04F5971B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1">
            <a:extLst>
              <a:ext uri="{BEBA8EAE-BF5A-486C-A8C5-ECC9F3942E4B}">
                <a14:imgProps xmlns:a14="http://schemas.microsoft.com/office/drawing/2010/main">
                  <a14:imgLayer r:embed="rId32">
                    <a14:imgEffect>
                      <a14:backgroundRemoval t="9799" b="91960" l="7035" r="89950">
                        <a14:foregroundMark x1="7286" y1="30402" x2="7286" y2="30402"/>
                        <a14:foregroundMark x1="13568" y1="37437" x2="13568" y2="37437"/>
                        <a14:foregroundMark x1="14573" y1="46482" x2="14573" y2="46482"/>
                        <a14:foregroundMark x1="10804" y1="50503" x2="16834" y2="50000"/>
                        <a14:foregroundMark x1="16834" y1="62060" x2="17337" y2="65829"/>
                        <a14:foregroundMark x1="9296" y1="58040" x2="9296" y2="58040"/>
                        <a14:foregroundMark x1="17588" y1="77889" x2="17588" y2="77889"/>
                        <a14:foregroundMark x1="24121" y1="87688" x2="46734" y2="93467"/>
                        <a14:foregroundMark x1="46734" y1="93467" x2="58040" y2="91709"/>
                        <a14:foregroundMark x1="58040" y1="91709" x2="71608" y2="91960"/>
                        <a14:foregroundMark x1="32915" y1="59296" x2="31156" y2="57286"/>
                        <a14:foregroundMark x1="30905" y1="52513" x2="30905" y2="52513"/>
                        <a14:foregroundMark x1="27136" y1="50000" x2="27136" y2="50000"/>
                        <a14:foregroundMark x1="36935" y1="55779" x2="36935" y2="55779"/>
                        <a14:foregroundMark x1="38442" y1="55779" x2="38442" y2="55779"/>
                        <a14:foregroundMark x1="63247" y1="52355" x2="71859" y2="42211"/>
                        <a14:foregroundMark x1="60553" y1="55528" x2="61150" y2="54825"/>
                        <a14:foregroundMark x1="76382" y1="32412" x2="76382" y2="32412"/>
                        <a14:foregroundMark x1="78643" y1="32412" x2="78392" y2="31407"/>
                        <a14:foregroundMark x1="80905" y1="39950" x2="80905" y2="39950"/>
                        <a14:foregroundMark x1="77889" y1="51005" x2="77889" y2="51005"/>
                        <a14:foregroundMark x1="81156" y1="58794" x2="81156" y2="58794"/>
                        <a14:foregroundMark x1="86181" y1="61307" x2="86181" y2="61307"/>
                        <a14:foregroundMark x1="84171" y1="76382" x2="84171" y2="76382"/>
                        <a14:foregroundMark x1="11809" y1="74372" x2="11809" y2="74372"/>
                        <a14:foregroundMark x1="30653" y1="64322" x2="27638" y2="61055"/>
                        <a14:foregroundMark x1="26594" y1="57035" x2="26131" y2="54020"/>
                        <a14:foregroundMark x1="26633" y1="57286" x2="26594" y2="57035"/>
                        <a14:foregroundMark x1="20352" y1="24874" x2="20352" y2="24874"/>
                        <a14:foregroundMark x1="24372" y1="32161" x2="24372" y2="32161"/>
                        <a14:foregroundMark x1="52010" y1="20101" x2="52010" y2="20101"/>
                        <a14:backgroundMark x1="67085" y1="54271" x2="67085" y2="54271"/>
                        <a14:backgroundMark x1="67085" y1="54271" x2="65578" y2="57035"/>
                        <a14:backgroundMark x1="63819" y1="73869" x2="61558" y2="77387"/>
                        <a14:backgroundMark x1="24372" y1="57035" x2="24372" y2="57035"/>
                        <a14:backgroundMark x1="29397" y1="60050" x2="29397" y2="60050"/>
                        <a14:backgroundMark x1="35176" y1="71357" x2="35176" y2="7135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5214" y="3480555"/>
            <a:ext cx="690644" cy="690644"/>
          </a:xfr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684388CE-6A2A-4561-9911-16174BEE785F}"/>
              </a:ext>
            </a:extLst>
          </p:cNvPr>
          <p:cNvPicPr>
            <a:picLocks noChangeAspect="1"/>
          </p:cNvPicPr>
          <p:nvPr/>
        </p:nvPicPr>
        <p:blipFill rotWithShape="1">
          <a:blip r:embed="rId33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ackgroundRemoval t="9296" b="93970" l="9799" r="89950">
                        <a14:foregroundMark x1="38693" y1="86935" x2="35427" y2="88693"/>
                        <a14:foregroundMark x1="41709" y1="93970" x2="43467" y2="93970"/>
                        <a14:foregroundMark x1="57286" y1="9548" x2="53769" y2="92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781" t="7635" r="27117"/>
          <a:stretch/>
        </p:blipFill>
        <p:spPr>
          <a:xfrm rot="342524">
            <a:off x="7058056" y="2391003"/>
            <a:ext cx="2077548" cy="4668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6615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NTPreCursivefk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Jones (Plasyfelin Primary School)</dc:creator>
  <cp:lastModifiedBy>Ella Jones</cp:lastModifiedBy>
  <cp:revision>2</cp:revision>
  <dcterms:created xsi:type="dcterms:W3CDTF">2025-03-18T15:42:45Z</dcterms:created>
  <dcterms:modified xsi:type="dcterms:W3CDTF">2025-09-01T08:10:00Z</dcterms:modified>
</cp:coreProperties>
</file>