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B59E0-BC1F-448F-90B0-FE6FC392C1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F525F2-648C-47C7-94E4-58EA308B62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0AC86-5D0F-43C7-B995-7A27C1FFF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49844-E17F-4382-8CA5-D1435A14F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CAE59-B600-4FC8-B92A-507B8DEB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480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DDA60-B25B-423C-AADA-A60D677E0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D8BA4-222F-41DE-B06D-CA822D462A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BC06A2-A2B0-49B8-8FAC-24CE67CD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384D1-8537-43C1-AB48-BFF182DF2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7833D-E3B5-4760-A27F-9BB9A5CF3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63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520ED-6129-408F-A93E-F8BCB2B9B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2D1D9-7096-4380-9F9F-DADC2E5BE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D1C9D-D77D-41F7-B16B-2459B8FFA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23A93-C795-487C-8DFC-D960ED6E5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0C89F-9B28-4D3D-8CDF-63EBFD930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2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8A9DB-0B28-42BC-8EB2-A7DAC03A7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49636-DDC9-4CB8-A28C-4247CB9AB1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81FDB-D753-42B0-8FC7-B608CA75E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E4164-70C0-4800-83AD-97D83ED45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1FF13-A7BD-4411-B714-405E7C1A5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9D10-EEE8-420D-B614-00B58F848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96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75EA-9862-4E55-87C2-DBEE87619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374BA-DEAB-4EEA-806A-68CF38579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7476B7-5EBF-4235-9C93-D4EF02F015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3E508A-D1CD-4EAE-8D1C-D3DA19C6E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9061F4-3EDF-4A47-97B7-039192BEBE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4597D1-FB1B-4AFD-9A7A-EAB2C734B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B9C69F-CB86-4EE0-B4A9-E127E224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52568A-E110-4809-BD0E-4414A8755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128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1C75E-F95F-44CB-BC0C-D774D0EE5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4177C8-0D01-4F61-87F0-B49531FD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8AAEF1-C24C-4FC0-A00F-3F59825AE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3F2FB-3896-49F4-B074-C635B361D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29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20250E-E12B-4DD9-8282-EBCDEFDD9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C72B8-2159-4F52-98AC-33E287D63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BEC14-8403-467D-89B3-EF131CD7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51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CAF17-BB65-4B69-BC34-1608D5539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BD0F0-8BC1-441D-A66D-F963826FA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A8951D-BBB8-4778-8620-F7BE849D9C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0C295A-79FA-4AD9-BF43-0C9C0135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05FB2-7FE7-4FA3-A3B0-2C5FD3039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A3B267-185A-4684-AAB7-DBB47D38E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046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B07DD-32D1-4217-861B-A1A263E5D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CAC5BE-2682-4ABC-A2E6-1F76FA9E4A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72944-BD7A-4748-B147-466799111C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779216-BEDB-4B3E-9A13-5FD5EEBA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B2C8C-C14B-465D-A12B-EAAF6B708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7DAF8-2C3E-4E04-A635-7AC739EFB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42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2F69E-B592-4E03-8773-125363A0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E22B1-1A3B-4FEB-89D8-5C4C2CB78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90FA9-0D44-42C7-8D4A-5DF9FDF95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8EAD7-560C-46D8-9376-65667BA4D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6130F-A1A0-4E1E-A258-F30DDB47B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2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AC21E6-53E0-49E3-99A7-5B68321CA3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DD44A-DF41-4818-AE71-740B11C743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61EFE-8B24-4564-9C15-4325B0D3C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FF95E-7536-46D0-B4E3-A1FF94224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FE1CF-797B-4A45-B5D7-A65483385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157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FD6030-2D26-40C2-916E-962E5BFFF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0CE65-C1AF-40FF-99BE-5D60EF7E3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E3E9C-7A48-4E5F-BE51-3DDFA0B40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D0115-5B1F-4EA5-A930-D08660B454C7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EEDD0-4DAD-4882-9E18-A3A7F12E40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229EC-4901-4D5C-A3BE-53F80408FD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0A97F-C7BA-4349-BBFC-414719E05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248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game.kodable.com/play-at-school/" TargetMode="External"/><Relationship Id="rId13" Type="http://schemas.openxmlformats.org/officeDocument/2006/relationships/image" Target="../media/image6.jpeg"/><Relationship Id="rId18" Type="http://schemas.openxmlformats.org/officeDocument/2006/relationships/hyperlink" Target="https://kids.wordsmyth.net/we/" TargetMode="External"/><Relationship Id="rId26" Type="http://schemas.openxmlformats.org/officeDocument/2006/relationships/image" Target="../media/image13.jpeg"/><Relationship Id="rId3" Type="http://schemas.microsoft.com/office/2007/relationships/hdphoto" Target="../media/hdphoto1.wdp"/><Relationship Id="rId21" Type="http://schemas.openxmlformats.org/officeDocument/2006/relationships/image" Target="../media/image10.jpeg"/><Relationship Id="rId7" Type="http://schemas.openxmlformats.org/officeDocument/2006/relationships/image" Target="../media/image3.png"/><Relationship Id="rId12" Type="http://schemas.openxmlformats.org/officeDocument/2006/relationships/hyperlink" Target="https://readtheory.org/auth/login" TargetMode="External"/><Relationship Id="rId17" Type="http://schemas.openxmlformats.org/officeDocument/2006/relationships/image" Target="../media/image8.jpeg"/><Relationship Id="rId25" Type="http://schemas.microsoft.com/office/2007/relationships/hdphoto" Target="../media/hdphoto3.wdp"/><Relationship Id="rId2" Type="http://schemas.openxmlformats.org/officeDocument/2006/relationships/image" Target="../media/image1.png"/><Relationship Id="rId16" Type="http://schemas.openxmlformats.org/officeDocument/2006/relationships/hyperlink" Target="https://classroom.google.com/c/NzExMjk5NzM1Mzgx" TargetMode="External"/><Relationship Id="rId20" Type="http://schemas.openxmlformats.org/officeDocument/2006/relationships/hyperlink" Target="https://hwb.gov.wales/" TargetMode="External"/><Relationship Id="rId29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getepic.com/students" TargetMode="External"/><Relationship Id="rId11" Type="http://schemas.openxmlformats.org/officeDocument/2006/relationships/image" Target="../media/image5.png"/><Relationship Id="rId24" Type="http://schemas.openxmlformats.org/officeDocument/2006/relationships/image" Target="../media/image12.png"/><Relationship Id="rId5" Type="http://schemas.openxmlformats.org/officeDocument/2006/relationships/image" Target="../media/image2.jpeg"/><Relationship Id="rId15" Type="http://schemas.openxmlformats.org/officeDocument/2006/relationships/image" Target="../media/image7.png"/><Relationship Id="rId23" Type="http://schemas.microsoft.com/office/2007/relationships/hdphoto" Target="../media/hdphoto2.wdp"/><Relationship Id="rId28" Type="http://schemas.openxmlformats.org/officeDocument/2006/relationships/image" Target="../media/image15.png"/><Relationship Id="rId10" Type="http://schemas.openxmlformats.org/officeDocument/2006/relationships/hyperlink" Target="https://www.duolingo.com/?isLoggingIn=true" TargetMode="External"/><Relationship Id="rId19" Type="http://schemas.openxmlformats.org/officeDocument/2006/relationships/image" Target="../media/image9.png"/><Relationship Id="rId4" Type="http://schemas.openxmlformats.org/officeDocument/2006/relationships/hyperlink" Target="https://www.sumdog.com/user/sign_in" TargetMode="External"/><Relationship Id="rId9" Type="http://schemas.openxmlformats.org/officeDocument/2006/relationships/image" Target="../media/image4.png"/><Relationship Id="rId14" Type="http://schemas.openxmlformats.org/officeDocument/2006/relationships/hyperlink" Target="https://scratch.mit.edu/" TargetMode="External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5BC09-069F-4F20-AA4B-F15C0185D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333E0F-A847-4495-A342-4F804DD736DB}"/>
              </a:ext>
            </a:extLst>
          </p:cNvPr>
          <p:cNvSpPr/>
          <p:nvPr/>
        </p:nvSpPr>
        <p:spPr>
          <a:xfrm>
            <a:off x="1" y="0"/>
            <a:ext cx="12192000" cy="5181600"/>
          </a:xfrm>
          <a:prstGeom prst="rect">
            <a:avLst/>
          </a:prstGeom>
          <a:solidFill>
            <a:srgbClr val="FFD5FF"/>
          </a:solidFill>
          <a:ln>
            <a:solidFill>
              <a:srgbClr val="FFD5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 descr="Free whiteboard Clipart Images | FreeImages">
            <a:extLst>
              <a:ext uri="{FF2B5EF4-FFF2-40B4-BE49-F238E27FC236}">
                <a16:creationId xmlns:a16="http://schemas.microsoft.com/office/drawing/2014/main" id="{337FF0B1-D9E6-4859-A3AB-163396AEB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05" b="91525" l="8772" r="92632">
                        <a14:foregroundMark x1="10526" y1="12994" x2="8772" y2="40678"/>
                        <a14:foregroundMark x1="14035" y1="91525" x2="21754" y2="90960"/>
                        <a14:foregroundMark x1="21754" y1="90960" x2="37544" y2="91525"/>
                        <a14:foregroundMark x1="37544" y1="91525" x2="45614" y2="90960"/>
                        <a14:foregroundMark x1="45614" y1="90960" x2="53333" y2="90960"/>
                        <a14:foregroundMark x1="53333" y1="90960" x2="83158" y2="88136"/>
                        <a14:foregroundMark x1="83158" y1="88136" x2="80000" y2="92655"/>
                        <a14:foregroundMark x1="90877" y1="15819" x2="89474" y2="85311"/>
                        <a14:foregroundMark x1="88421" y1="13559" x2="92632" y2="152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426" y="-403030"/>
            <a:ext cx="7634418" cy="474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Sumdog - Apps on Google Play">
            <a:hlinkClick r:id="rId4"/>
            <a:extLst>
              <a:ext uri="{FF2B5EF4-FFF2-40B4-BE49-F238E27FC236}">
                <a16:creationId xmlns:a16="http://schemas.microsoft.com/office/drawing/2014/main" id="{18E2A2D7-95D1-4884-9E9D-72D913B89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299" y="529133"/>
            <a:ext cx="894715" cy="89471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pic! Digital Library for Children | Assistive Technology at Easter Seals  Crossroads">
            <a:hlinkClick r:id="rId6"/>
            <a:extLst>
              <a:ext uri="{FF2B5EF4-FFF2-40B4-BE49-F238E27FC236}">
                <a16:creationId xmlns:a16="http://schemas.microsoft.com/office/drawing/2014/main" id="{31D969D7-D81F-44D9-AC7C-E94FA17EF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93" y="529133"/>
            <a:ext cx="982722" cy="101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Kodable">
            <a:hlinkClick r:id="rId8"/>
            <a:extLst>
              <a:ext uri="{FF2B5EF4-FFF2-40B4-BE49-F238E27FC236}">
                <a16:creationId xmlns:a16="http://schemas.microsoft.com/office/drawing/2014/main" id="{244AC4FD-3579-4D36-A9F3-393DF1157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134" y="585532"/>
            <a:ext cx="894235" cy="8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Duolingo logo and symbol, meaning, history, PNG">
            <a:hlinkClick r:id="rId10"/>
            <a:extLst>
              <a:ext uri="{FF2B5EF4-FFF2-40B4-BE49-F238E27FC236}">
                <a16:creationId xmlns:a16="http://schemas.microsoft.com/office/drawing/2014/main" id="{E8BE0E0E-D158-4207-A59C-648BD3B91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488" y="565372"/>
            <a:ext cx="894234" cy="89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Developed by educators, ReadTheory provides adaptive reading comprehension  practice for students — the Learning Counsel">
            <a:hlinkClick r:id="rId12"/>
            <a:extLst>
              <a:ext uri="{FF2B5EF4-FFF2-40B4-BE49-F238E27FC236}">
                <a16:creationId xmlns:a16="http://schemas.microsoft.com/office/drawing/2014/main" id="{7F4CA8FD-F59E-41DD-B67E-D87FB6151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814" y="1587856"/>
            <a:ext cx="1818425" cy="112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File:Scratchlogo.svg - Wikimedia Commons">
            <a:hlinkClick r:id="rId14"/>
            <a:extLst>
              <a:ext uri="{FF2B5EF4-FFF2-40B4-BE49-F238E27FC236}">
                <a16:creationId xmlns:a16="http://schemas.microsoft.com/office/drawing/2014/main" id="{ACDF14BE-2A1F-48AA-97BA-F18087221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88" y="1832327"/>
            <a:ext cx="1727781" cy="64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File:Google Classroom Logo.png ...">
            <a:hlinkClick r:id="rId16"/>
            <a:extLst>
              <a:ext uri="{FF2B5EF4-FFF2-40B4-BE49-F238E27FC236}">
                <a16:creationId xmlns:a16="http://schemas.microsoft.com/office/drawing/2014/main" id="{97D8C8FA-7EBA-43DA-8CDC-0EFCB6F59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1230" y="1829996"/>
            <a:ext cx="729792" cy="62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Wordsmyth Word Explorer Children's ...">
            <a:hlinkClick r:id="rId18"/>
            <a:extLst>
              <a:ext uri="{FF2B5EF4-FFF2-40B4-BE49-F238E27FC236}">
                <a16:creationId xmlns:a16="http://schemas.microsoft.com/office/drawing/2014/main" id="{193F482C-34C5-4709-B690-83A4E25E3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702" y="2908691"/>
            <a:ext cx="1078014" cy="5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wb-Logo-2 - Porth Community School">
            <a:hlinkClick r:id="rId20"/>
            <a:extLst>
              <a:ext uri="{FF2B5EF4-FFF2-40B4-BE49-F238E27FC236}">
                <a16:creationId xmlns:a16="http://schemas.microsoft.com/office/drawing/2014/main" id="{1F90EBF9-AD98-49EF-9C04-2BE03346F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844" y="2934726"/>
            <a:ext cx="1013512" cy="60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488E99F-65D1-447D-82A5-656A65C83F43}"/>
              </a:ext>
            </a:extLst>
          </p:cNvPr>
          <p:cNvSpPr txBox="1"/>
          <p:nvPr/>
        </p:nvSpPr>
        <p:spPr>
          <a:xfrm>
            <a:off x="20104" y="0"/>
            <a:ext cx="476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err="1">
                <a:solidFill>
                  <a:srgbClr val="FD23D3"/>
                </a:solidFill>
                <a:latin typeface="NTPreCursivefk" panose="03000400000000000000" pitchFamily="66" charset="0"/>
              </a:rPr>
              <a:t>Dosbarth</a:t>
            </a:r>
            <a:r>
              <a:rPr lang="en-GB" sz="4800" b="1">
                <a:solidFill>
                  <a:srgbClr val="FD23D3"/>
                </a:solidFill>
                <a:latin typeface="NTPreCursivefk" panose="03000400000000000000" pitchFamily="66" charset="0"/>
              </a:rPr>
              <a:t> 7</a:t>
            </a:r>
            <a:endParaRPr lang="en-GB" sz="4800" b="1" dirty="0">
              <a:solidFill>
                <a:srgbClr val="FD23D3"/>
              </a:solidFill>
              <a:latin typeface="NTPreCursivefk" panose="03000400000000000000" pitchFamily="66" charset="0"/>
            </a:endParaRPr>
          </a:p>
        </p:txBody>
      </p:sp>
      <p:pic>
        <p:nvPicPr>
          <p:cNvPr id="6148" name="Picture 4" descr="Photo &amp; Art Print Blue and pink beanbag in trendy flat style, Yuliia">
            <a:extLst>
              <a:ext uri="{FF2B5EF4-FFF2-40B4-BE49-F238E27FC236}">
                <a16:creationId xmlns:a16="http://schemas.microsoft.com/office/drawing/2014/main" id="{42F9FDF6-5781-4603-98DD-C962B239A5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9945" b="89871" l="5000" r="45300">
                        <a14:foregroundMark x1="45300" y1="52855" x2="45300" y2="559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003327" y="2977630"/>
            <a:ext cx="4500517" cy="488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achshund Cartoon Images – Browse 41,825 Stock Photos, Vectors, and Video |  Adobe Stock">
            <a:extLst>
              <a:ext uri="{FF2B5EF4-FFF2-40B4-BE49-F238E27FC236}">
                <a16:creationId xmlns:a16="http://schemas.microsoft.com/office/drawing/2014/main" id="{99C835C0-4BFF-4055-BF87-FCF5B204A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3542" r="46250">
                        <a14:foregroundMark x1="44792" y1="33611" x2="46458" y2="29444"/>
                        <a14:foregroundMark x1="6875" y1="78889" x2="3542" y2="7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868316" y="4222474"/>
            <a:ext cx="1336040" cy="200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Window View Hd Transparent, Window View, Window Clipart, Window Vector PNG  Image For Free Download">
            <a:extLst>
              <a:ext uri="{FF2B5EF4-FFF2-40B4-BE49-F238E27FC236}">
                <a16:creationId xmlns:a16="http://schemas.microsoft.com/office/drawing/2014/main" id="{13F9636E-E8D4-42EC-B27D-6A9FF2051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83" y="793706"/>
            <a:ext cx="4219807" cy="30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96D4AD2-CF39-4004-BC3F-2D6A6C892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0" b="3462"/>
          <a:stretch/>
        </p:blipFill>
        <p:spPr>
          <a:xfrm>
            <a:off x="3637043" y="2333987"/>
            <a:ext cx="5409646" cy="4524013"/>
          </a:xfrm>
        </p:spPr>
      </p:pic>
      <p:pic>
        <p:nvPicPr>
          <p:cNvPr id="7" name="Picture 14" descr="Empty Fish Tank Vectors &amp; Illustrations for Free Download | Freepik">
            <a:extLst>
              <a:ext uri="{FF2B5EF4-FFF2-40B4-BE49-F238E27FC236}">
                <a16:creationId xmlns:a16="http://schemas.microsoft.com/office/drawing/2014/main" id="{BC46292B-249C-4948-929F-D02E1EBBF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4336" b="97019" l="7029" r="93291">
                        <a14:foregroundMark x1="9904" y1="69648" x2="7188" y2="82385"/>
                        <a14:foregroundMark x1="7188" y1="82385" x2="15016" y2="86721"/>
                        <a14:foregroundMark x1="15016" y1="86721" x2="40096" y2="82385"/>
                        <a14:foregroundMark x1="82428" y1="78049" x2="72684" y2="79404"/>
                        <a14:foregroundMark x1="72684" y1="79404" x2="84345" y2="79946"/>
                        <a14:foregroundMark x1="84345" y1="79946" x2="40895" y2="97019"/>
                        <a14:foregroundMark x1="40895" y1="97019" x2="19649" y2="86450"/>
                        <a14:foregroundMark x1="19649" y1="86450" x2="30831" y2="84553"/>
                        <a14:foregroundMark x1="89936" y1="60705" x2="88818" y2="92683"/>
                        <a14:foregroundMark x1="88818" y1="92683" x2="88818" y2="92954"/>
                        <a14:foregroundMark x1="89776" y1="57995" x2="81949" y2="67480"/>
                        <a14:foregroundMark x1="81949" y1="67480" x2="39457" y2="72900"/>
                        <a14:foregroundMark x1="39457" y1="72900" x2="22524" y2="65041"/>
                        <a14:foregroundMark x1="22524" y1="65041" x2="7348" y2="70190"/>
                        <a14:foregroundMark x1="93291" y1="69377" x2="92492" y2="92683"/>
                        <a14:foregroundMark x1="30064" y1="6956" x2="29233" y2="6504"/>
                        <a14:foregroundMark x1="29233" y1="6504" x2="35825" y2="7102"/>
                        <a14:foregroundMark x1="22931" y1="18356" x2="23802" y2="24390"/>
                        <a14:foregroundMark x1="21963" y1="11653" x2="22003" y2="11933"/>
                        <a14:foregroundMark x1="25401" y1="19798" x2="25836" y2="18549"/>
                        <a14:foregroundMark x1="23802" y1="24390" x2="25388" y2="19836"/>
                        <a14:foregroundMark x1="23323" y1="5691" x2="23323" y2="5691"/>
                        <a14:foregroundMark x1="22524" y1="6504" x2="26837" y2="6504"/>
                        <a14:foregroundMark x1="38658" y1="7588" x2="58626" y2="4336"/>
                        <a14:foregroundMark x1="58626" y1="4336" x2="67412" y2="4336"/>
                        <a14:foregroundMark x1="67412" y1="4336" x2="75240" y2="8130"/>
                        <a14:foregroundMark x1="75240" y1="8130" x2="75559" y2="8130"/>
                        <a14:foregroundMark x1="23482" y1="44986" x2="24441" y2="47154"/>
                        <a14:foregroundMark x1="24441" y1="47154" x2="24281" y2="58537"/>
                        <a14:foregroundMark x1="74121" y1="49593" x2="78115" y2="49864"/>
                        <a14:backgroundMark x1="23642" y1="12466" x2="31789" y2="13008"/>
                        <a14:backgroundMark x1="31789" y1="13008" x2="36793" y2="12859"/>
                        <a14:backgroundMark x1="41344" y1="12737" x2="48882" y2="12737"/>
                        <a14:backgroundMark x1="52236" y1="12466" x2="61502" y2="13008"/>
                        <a14:backgroundMark x1="61502" y1="13008" x2="68721" y2="11647"/>
                        <a14:backgroundMark x1="73873" y1="12625" x2="77476" y2="13821"/>
                        <a14:backgroundMark x1="73280" y1="12428" x2="73588" y2="12530"/>
                        <a14:backgroundMark x1="21885" y1="13550" x2="22843" y2="13279"/>
                        <a14:backgroundMark x1="23802" y1="13550" x2="23007" y2="12336"/>
                        <a14:backgroundMark x1="75879" y1="15718" x2="78115" y2="18970"/>
                        <a14:backgroundMark x1="59247" y1="10168" x2="53986" y2="10678"/>
                        <a14:backgroundMark x1="22075" y1="12336" x2="22364" y2="162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844" y="3429000"/>
            <a:ext cx="5967899" cy="351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CFBAAA-3FC1-4C92-896E-129DC7F22B33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5739" y="4951885"/>
            <a:ext cx="632745" cy="632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12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NTPreCursivefk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Jones (Plasyfelin Primary School)</dc:creator>
  <cp:lastModifiedBy>Ella Jones</cp:lastModifiedBy>
  <cp:revision>2</cp:revision>
  <dcterms:created xsi:type="dcterms:W3CDTF">2025-03-18T15:42:11Z</dcterms:created>
  <dcterms:modified xsi:type="dcterms:W3CDTF">2025-09-01T08:10:16Z</dcterms:modified>
</cp:coreProperties>
</file>